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notesSlides/notesSlide6.xml" ContentType="application/vnd.openxmlformats-officedocument.presentationml.notesSlide+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7.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notesSlides/notesSlide8.xml" ContentType="application/vnd.openxmlformats-officedocument.presentationml.notesSlide+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notesSlides/notesSlide9.xml" ContentType="application/vnd.openxmlformats-officedocument.presentationml.notesSlide+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notesSlides/notesSlide10.xml" ContentType="application/vnd.openxmlformats-officedocument.presentationml.notesSlide+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notesSlides/notesSlide1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3"/>
  </p:notes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7" r:id="rId24"/>
    <p:sldId id="292" r:id="rId25"/>
    <p:sldId id="298" r:id="rId26"/>
    <p:sldId id="271" r:id="rId27"/>
    <p:sldId id="301" r:id="rId28"/>
    <p:sldId id="300" r:id="rId29"/>
    <p:sldId id="302" r:id="rId30"/>
    <p:sldId id="257" r:id="rId31"/>
    <p:sldId id="303" r:id="rId32"/>
  </p:sldIdLst>
  <p:sldSz cx="9144000" cy="6858000" type="screen4x3"/>
  <p:notesSz cx="6858000" cy="9144000"/>
  <p:custDataLst>
    <p:tags r:id="rId34"/>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3CC33"/>
    <a:srgbClr val="A568D2"/>
    <a:srgbClr val="EA8B00"/>
    <a:srgbClr val="703800"/>
    <a:srgbClr val="726A42"/>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7148" autoAdjust="0"/>
    <p:restoredTop sz="98559" autoAdjust="0"/>
  </p:normalViewPr>
  <p:slideViewPr>
    <p:cSldViewPr snapToGrid="0" snapToObjects="1">
      <p:cViewPr varScale="1">
        <p:scale>
          <a:sx n="91" d="100"/>
          <a:sy n="91" d="100"/>
        </p:scale>
        <p:origin x="-1290" y="-96"/>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21" Type="http://schemas.openxmlformats.org/officeDocument/2006/relationships/slide" Target="slides/slide20.xml"/><Relationship Id="rId34" Type="http://schemas.openxmlformats.org/officeDocument/2006/relationships/tags" Target="tags/tag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notesMaster" Target="notesMasters/notesMaster1.xml"/><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11/04/2016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4" name="Espace réservé de la date 3"/>
          <p:cNvSpPr>
            <a:spLocks noGrp="1"/>
          </p:cNvSpPr>
          <p:nvPr>
            <p:ph type="dt" sz="half" idx="10"/>
          </p:nvPr>
        </p:nvSpPr>
        <p:spPr/>
        <p:txBody>
          <a:bodyPr/>
          <a:lstStyle/>
          <a:p>
            <a:fld id="{0080337D-D3B3-4C06-8199-8566CB3E7647}" type="datetimeFigureOut">
              <a:rPr lang="fr-FR" smtClean="0"/>
              <a:t>11/04/2016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11/04/2016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11/04/2016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p:txBody>
          <a:bodyPr/>
          <a:lstStyle/>
          <a:p>
            <a:fld id="{0080337D-D3B3-4C06-8199-8566CB3E7647}" type="datetimeFigureOut">
              <a:rPr lang="fr-FR" smtClean="0"/>
              <a:t>11/04/2016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4" name="Espace réservé de la date 3"/>
          <p:cNvSpPr>
            <a:spLocks noGrp="1"/>
          </p:cNvSpPr>
          <p:nvPr>
            <p:ph type="dt" sz="half" idx="10"/>
          </p:nvPr>
        </p:nvSpPr>
        <p:spPr/>
        <p:txBody>
          <a:bodyPr/>
          <a:lstStyle/>
          <a:p>
            <a:fld id="{0080337D-D3B3-4C06-8199-8566CB3E7647}" type="datetimeFigureOut">
              <a:rPr lang="fr-FR" smtClean="0"/>
              <a:t>11/04/2016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p:txBody>
          <a:bodyPr/>
          <a:lstStyle/>
          <a:p>
            <a:fld id="{0080337D-D3B3-4C06-8199-8566CB3E7647}" type="datetimeFigureOut">
              <a:rPr lang="fr-FR" smtClean="0"/>
              <a:t>11/04/2016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p:txBody>
          <a:bodyPr/>
          <a:lstStyle/>
          <a:p>
            <a:fld id="{0080337D-D3B3-4C06-8199-8566CB3E7647}" type="datetimeFigureOut">
              <a:rPr lang="fr-FR" smtClean="0"/>
              <a:t>11/04/2016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p:txBody>
          <a:bodyPr/>
          <a:lstStyle/>
          <a:p>
            <a:fld id="{0080337D-D3B3-4C06-8199-8566CB3E7647}" type="datetimeFigureOut">
              <a:rPr lang="fr-FR" smtClean="0"/>
              <a:t>11/04/2016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0080337D-D3B3-4C06-8199-8566CB3E7647}" type="datetimeFigureOut">
              <a:rPr lang="fr-FR" smtClean="0"/>
              <a:t>11/04/2016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11/04/2016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p:txBody>
          <a:bodyPr/>
          <a:lstStyle/>
          <a:p>
            <a:fld id="{0080337D-D3B3-4C06-8199-8566CB3E7647}" type="datetimeFigureOut">
              <a:rPr lang="fr-FR" smtClean="0"/>
              <a:t>11/04/2016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e la date 3"/>
          <p:cNvSpPr>
            <a:spLocks noGrp="1"/>
          </p:cNvSpPr>
          <p:nvPr>
            <p:ph type="dt" sz="half" idx="2"/>
          </p:nvPr>
        </p:nvSpPr>
        <p:spPr>
          <a:xfrm>
            <a:off x="-8991" y="6483913"/>
            <a:ext cx="2133600" cy="365125"/>
          </a:xfrm>
          <a:prstGeom prst="rect">
            <a:avLst/>
          </a:prstGeom>
        </p:spPr>
        <p:txBody>
          <a:bodyPr vert="horz" lIns="91440" tIns="45720" rIns="91440" bIns="45720" rtlCol="0" anchor="ctr"/>
          <a:lstStyle>
            <a:lvl1pPr algn="l">
              <a:defRPr sz="1400" b="1">
                <a:solidFill>
                  <a:schemeClr val="tx1">
                    <a:lumMod val="65000"/>
                    <a:lumOff val="35000"/>
                  </a:schemeClr>
                </a:solidFill>
              </a:defRPr>
            </a:lvl1pPr>
          </a:lstStyle>
          <a:p>
            <a:r>
              <a:rPr lang="fr-FR" smtClean="0"/>
              <a:t>Ph. Dutour</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8" Type="http://schemas.openxmlformats.org/officeDocument/2006/relationships/tags" Target="../tags/tag9.xml"/><Relationship Id="rId13" Type="http://schemas.openxmlformats.org/officeDocument/2006/relationships/tags" Target="../tags/tag14.xml"/><Relationship Id="rId18" Type="http://schemas.openxmlformats.org/officeDocument/2006/relationships/tags" Target="../tags/tag19.xml"/><Relationship Id="rId3" Type="http://schemas.openxmlformats.org/officeDocument/2006/relationships/tags" Target="../tags/tag4.xml"/><Relationship Id="rId21" Type="http://schemas.openxmlformats.org/officeDocument/2006/relationships/tags" Target="../tags/tag22.xml"/><Relationship Id="rId7" Type="http://schemas.openxmlformats.org/officeDocument/2006/relationships/tags" Target="../tags/tag8.xml"/><Relationship Id="rId12" Type="http://schemas.openxmlformats.org/officeDocument/2006/relationships/tags" Target="../tags/tag13.xml"/><Relationship Id="rId17" Type="http://schemas.openxmlformats.org/officeDocument/2006/relationships/tags" Target="../tags/tag18.xml"/><Relationship Id="rId2" Type="http://schemas.openxmlformats.org/officeDocument/2006/relationships/tags" Target="../tags/tag3.xml"/><Relationship Id="rId16" Type="http://schemas.openxmlformats.org/officeDocument/2006/relationships/tags" Target="../tags/tag17.xml"/><Relationship Id="rId20" Type="http://schemas.openxmlformats.org/officeDocument/2006/relationships/tags" Target="../tags/tag21.xml"/><Relationship Id="rId1" Type="http://schemas.openxmlformats.org/officeDocument/2006/relationships/tags" Target="../tags/tag2.xml"/><Relationship Id="rId6" Type="http://schemas.openxmlformats.org/officeDocument/2006/relationships/tags" Target="../tags/tag7.xml"/><Relationship Id="rId11" Type="http://schemas.openxmlformats.org/officeDocument/2006/relationships/tags" Target="../tags/tag12.xml"/><Relationship Id="rId5" Type="http://schemas.openxmlformats.org/officeDocument/2006/relationships/tags" Target="../tags/tag6.xml"/><Relationship Id="rId15" Type="http://schemas.openxmlformats.org/officeDocument/2006/relationships/tags" Target="../tags/tag16.xml"/><Relationship Id="rId23" Type="http://schemas.openxmlformats.org/officeDocument/2006/relationships/slideLayout" Target="../slideLayouts/slideLayout2.xml"/><Relationship Id="rId10" Type="http://schemas.openxmlformats.org/officeDocument/2006/relationships/tags" Target="../tags/tag11.xml"/><Relationship Id="rId19" Type="http://schemas.openxmlformats.org/officeDocument/2006/relationships/tags" Target="../tags/tag20.xml"/><Relationship Id="rId4" Type="http://schemas.openxmlformats.org/officeDocument/2006/relationships/tags" Target="../tags/tag5.xml"/><Relationship Id="rId9" Type="http://schemas.openxmlformats.org/officeDocument/2006/relationships/tags" Target="../tags/tag10.xml"/><Relationship Id="rId14" Type="http://schemas.openxmlformats.org/officeDocument/2006/relationships/tags" Target="../tags/tag15.xml"/><Relationship Id="rId22" Type="http://schemas.openxmlformats.org/officeDocument/2006/relationships/tags" Target="../tags/tag2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8" Type="http://schemas.openxmlformats.org/officeDocument/2006/relationships/tags" Target="../tags/tag31.xml"/><Relationship Id="rId13" Type="http://schemas.openxmlformats.org/officeDocument/2006/relationships/tags" Target="../tags/tag36.xml"/><Relationship Id="rId18" Type="http://schemas.openxmlformats.org/officeDocument/2006/relationships/tags" Target="../tags/tag41.xml"/><Relationship Id="rId26" Type="http://schemas.openxmlformats.org/officeDocument/2006/relationships/image" Target="../media/image3.png"/><Relationship Id="rId3" Type="http://schemas.openxmlformats.org/officeDocument/2006/relationships/tags" Target="../tags/tag26.xml"/><Relationship Id="rId21" Type="http://schemas.openxmlformats.org/officeDocument/2006/relationships/tags" Target="../tags/tag44.xml"/><Relationship Id="rId7" Type="http://schemas.openxmlformats.org/officeDocument/2006/relationships/tags" Target="../tags/tag30.xml"/><Relationship Id="rId12" Type="http://schemas.openxmlformats.org/officeDocument/2006/relationships/tags" Target="../tags/tag35.xml"/><Relationship Id="rId17" Type="http://schemas.openxmlformats.org/officeDocument/2006/relationships/tags" Target="../tags/tag40.xml"/><Relationship Id="rId25" Type="http://schemas.openxmlformats.org/officeDocument/2006/relationships/slide" Target="slide19.xml"/><Relationship Id="rId2" Type="http://schemas.openxmlformats.org/officeDocument/2006/relationships/tags" Target="../tags/tag25.xml"/><Relationship Id="rId16" Type="http://schemas.openxmlformats.org/officeDocument/2006/relationships/tags" Target="../tags/tag39.xml"/><Relationship Id="rId20" Type="http://schemas.openxmlformats.org/officeDocument/2006/relationships/tags" Target="../tags/tag43.xml"/><Relationship Id="rId1" Type="http://schemas.openxmlformats.org/officeDocument/2006/relationships/tags" Target="../tags/tag24.xml"/><Relationship Id="rId6" Type="http://schemas.openxmlformats.org/officeDocument/2006/relationships/tags" Target="../tags/tag29.xml"/><Relationship Id="rId11" Type="http://schemas.openxmlformats.org/officeDocument/2006/relationships/tags" Target="../tags/tag34.xml"/><Relationship Id="rId24" Type="http://schemas.openxmlformats.org/officeDocument/2006/relationships/notesSlide" Target="../notesSlides/notesSlide7.xml"/><Relationship Id="rId5" Type="http://schemas.openxmlformats.org/officeDocument/2006/relationships/tags" Target="../tags/tag28.xml"/><Relationship Id="rId15" Type="http://schemas.openxmlformats.org/officeDocument/2006/relationships/tags" Target="../tags/tag38.xml"/><Relationship Id="rId23" Type="http://schemas.openxmlformats.org/officeDocument/2006/relationships/slideLayout" Target="../slideLayouts/slideLayout2.xml"/><Relationship Id="rId10" Type="http://schemas.openxmlformats.org/officeDocument/2006/relationships/tags" Target="../tags/tag33.xml"/><Relationship Id="rId19" Type="http://schemas.openxmlformats.org/officeDocument/2006/relationships/tags" Target="../tags/tag42.xml"/><Relationship Id="rId4" Type="http://schemas.openxmlformats.org/officeDocument/2006/relationships/tags" Target="../tags/tag27.xml"/><Relationship Id="rId9" Type="http://schemas.openxmlformats.org/officeDocument/2006/relationships/tags" Target="../tags/tag32.xml"/><Relationship Id="rId14" Type="http://schemas.openxmlformats.org/officeDocument/2006/relationships/tags" Target="../tags/tag37.xml"/><Relationship Id="rId22" Type="http://schemas.openxmlformats.org/officeDocument/2006/relationships/tags" Target="../tags/tag45.xml"/></Relationships>
</file>

<file path=ppt/slides/_rels/slide19.xml.rels><?xml version="1.0" encoding="UTF-8" standalone="yes"?>
<Relationships xmlns="http://schemas.openxmlformats.org/package/2006/relationships"><Relationship Id="rId8" Type="http://schemas.openxmlformats.org/officeDocument/2006/relationships/tags" Target="../tags/tag53.xml"/><Relationship Id="rId13" Type="http://schemas.openxmlformats.org/officeDocument/2006/relationships/tags" Target="../tags/tag58.xml"/><Relationship Id="rId18" Type="http://schemas.openxmlformats.org/officeDocument/2006/relationships/tags" Target="../tags/tag63.xml"/><Relationship Id="rId26" Type="http://schemas.openxmlformats.org/officeDocument/2006/relationships/slide" Target="slide18.xml"/><Relationship Id="rId3" Type="http://schemas.openxmlformats.org/officeDocument/2006/relationships/tags" Target="../tags/tag48.xml"/><Relationship Id="rId21" Type="http://schemas.openxmlformats.org/officeDocument/2006/relationships/tags" Target="../tags/tag66.xml"/><Relationship Id="rId7" Type="http://schemas.openxmlformats.org/officeDocument/2006/relationships/tags" Target="../tags/tag52.xml"/><Relationship Id="rId12" Type="http://schemas.openxmlformats.org/officeDocument/2006/relationships/tags" Target="../tags/tag57.xml"/><Relationship Id="rId17" Type="http://schemas.openxmlformats.org/officeDocument/2006/relationships/tags" Target="../tags/tag62.xml"/><Relationship Id="rId25" Type="http://schemas.openxmlformats.org/officeDocument/2006/relationships/image" Target="../media/image3.png"/><Relationship Id="rId2" Type="http://schemas.openxmlformats.org/officeDocument/2006/relationships/tags" Target="../tags/tag47.xml"/><Relationship Id="rId16" Type="http://schemas.openxmlformats.org/officeDocument/2006/relationships/tags" Target="../tags/tag61.xml"/><Relationship Id="rId20" Type="http://schemas.openxmlformats.org/officeDocument/2006/relationships/tags" Target="../tags/tag65.xml"/><Relationship Id="rId1" Type="http://schemas.openxmlformats.org/officeDocument/2006/relationships/tags" Target="../tags/tag46.xml"/><Relationship Id="rId6" Type="http://schemas.openxmlformats.org/officeDocument/2006/relationships/tags" Target="../tags/tag51.xml"/><Relationship Id="rId11" Type="http://schemas.openxmlformats.org/officeDocument/2006/relationships/tags" Target="../tags/tag56.xml"/><Relationship Id="rId24" Type="http://schemas.openxmlformats.org/officeDocument/2006/relationships/notesSlide" Target="../notesSlides/notesSlide8.xml"/><Relationship Id="rId5" Type="http://schemas.openxmlformats.org/officeDocument/2006/relationships/tags" Target="../tags/tag50.xml"/><Relationship Id="rId15" Type="http://schemas.openxmlformats.org/officeDocument/2006/relationships/tags" Target="../tags/tag60.xml"/><Relationship Id="rId23" Type="http://schemas.openxmlformats.org/officeDocument/2006/relationships/slideLayout" Target="../slideLayouts/slideLayout2.xml"/><Relationship Id="rId10" Type="http://schemas.openxmlformats.org/officeDocument/2006/relationships/tags" Target="../tags/tag55.xml"/><Relationship Id="rId19" Type="http://schemas.openxmlformats.org/officeDocument/2006/relationships/tags" Target="../tags/tag64.xml"/><Relationship Id="rId4" Type="http://schemas.openxmlformats.org/officeDocument/2006/relationships/tags" Target="../tags/tag49.xml"/><Relationship Id="rId9" Type="http://schemas.openxmlformats.org/officeDocument/2006/relationships/tags" Target="../tags/tag54.xml"/><Relationship Id="rId14" Type="http://schemas.openxmlformats.org/officeDocument/2006/relationships/tags" Target="../tags/tag59.xml"/><Relationship Id="rId22" Type="http://schemas.openxmlformats.org/officeDocument/2006/relationships/tags" Target="../tags/tag6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3" Type="http://schemas.openxmlformats.org/officeDocument/2006/relationships/tags" Target="../tags/tag80.xml"/><Relationship Id="rId18" Type="http://schemas.openxmlformats.org/officeDocument/2006/relationships/tags" Target="../tags/tag85.xml"/><Relationship Id="rId26" Type="http://schemas.openxmlformats.org/officeDocument/2006/relationships/tags" Target="../tags/tag93.xml"/><Relationship Id="rId21" Type="http://schemas.openxmlformats.org/officeDocument/2006/relationships/tags" Target="../tags/tag88.xml"/><Relationship Id="rId34" Type="http://schemas.openxmlformats.org/officeDocument/2006/relationships/tags" Target="../tags/tag101.xml"/><Relationship Id="rId7" Type="http://schemas.openxmlformats.org/officeDocument/2006/relationships/tags" Target="../tags/tag74.xml"/><Relationship Id="rId12" Type="http://schemas.openxmlformats.org/officeDocument/2006/relationships/tags" Target="../tags/tag79.xml"/><Relationship Id="rId17" Type="http://schemas.openxmlformats.org/officeDocument/2006/relationships/tags" Target="../tags/tag84.xml"/><Relationship Id="rId25" Type="http://schemas.openxmlformats.org/officeDocument/2006/relationships/tags" Target="../tags/tag92.xml"/><Relationship Id="rId33" Type="http://schemas.openxmlformats.org/officeDocument/2006/relationships/tags" Target="../tags/tag100.xml"/><Relationship Id="rId2" Type="http://schemas.openxmlformats.org/officeDocument/2006/relationships/tags" Target="../tags/tag69.xml"/><Relationship Id="rId16" Type="http://schemas.openxmlformats.org/officeDocument/2006/relationships/tags" Target="../tags/tag83.xml"/><Relationship Id="rId20" Type="http://schemas.openxmlformats.org/officeDocument/2006/relationships/tags" Target="../tags/tag87.xml"/><Relationship Id="rId29" Type="http://schemas.openxmlformats.org/officeDocument/2006/relationships/tags" Target="../tags/tag96.xml"/><Relationship Id="rId1" Type="http://schemas.openxmlformats.org/officeDocument/2006/relationships/tags" Target="../tags/tag68.xml"/><Relationship Id="rId6" Type="http://schemas.openxmlformats.org/officeDocument/2006/relationships/tags" Target="../tags/tag73.xml"/><Relationship Id="rId11" Type="http://schemas.openxmlformats.org/officeDocument/2006/relationships/tags" Target="../tags/tag78.xml"/><Relationship Id="rId24" Type="http://schemas.openxmlformats.org/officeDocument/2006/relationships/tags" Target="../tags/tag91.xml"/><Relationship Id="rId32" Type="http://schemas.openxmlformats.org/officeDocument/2006/relationships/tags" Target="../tags/tag99.xml"/><Relationship Id="rId37" Type="http://schemas.openxmlformats.org/officeDocument/2006/relationships/image" Target="../media/image3.png"/><Relationship Id="rId5" Type="http://schemas.openxmlformats.org/officeDocument/2006/relationships/tags" Target="../tags/tag72.xml"/><Relationship Id="rId15" Type="http://schemas.openxmlformats.org/officeDocument/2006/relationships/tags" Target="../tags/tag82.xml"/><Relationship Id="rId23" Type="http://schemas.openxmlformats.org/officeDocument/2006/relationships/tags" Target="../tags/tag90.xml"/><Relationship Id="rId28" Type="http://schemas.openxmlformats.org/officeDocument/2006/relationships/tags" Target="../tags/tag95.xml"/><Relationship Id="rId36" Type="http://schemas.openxmlformats.org/officeDocument/2006/relationships/notesSlide" Target="../notesSlides/notesSlide9.xml"/><Relationship Id="rId10" Type="http://schemas.openxmlformats.org/officeDocument/2006/relationships/tags" Target="../tags/tag77.xml"/><Relationship Id="rId19" Type="http://schemas.openxmlformats.org/officeDocument/2006/relationships/tags" Target="../tags/tag86.xml"/><Relationship Id="rId31" Type="http://schemas.openxmlformats.org/officeDocument/2006/relationships/tags" Target="../tags/tag98.xml"/><Relationship Id="rId4" Type="http://schemas.openxmlformats.org/officeDocument/2006/relationships/tags" Target="../tags/tag71.xml"/><Relationship Id="rId9" Type="http://schemas.openxmlformats.org/officeDocument/2006/relationships/tags" Target="../tags/tag76.xml"/><Relationship Id="rId14" Type="http://schemas.openxmlformats.org/officeDocument/2006/relationships/tags" Target="../tags/tag81.xml"/><Relationship Id="rId22" Type="http://schemas.openxmlformats.org/officeDocument/2006/relationships/tags" Target="../tags/tag89.xml"/><Relationship Id="rId27" Type="http://schemas.openxmlformats.org/officeDocument/2006/relationships/tags" Target="../tags/tag94.xml"/><Relationship Id="rId30" Type="http://schemas.openxmlformats.org/officeDocument/2006/relationships/tags" Target="../tags/tag97.xml"/><Relationship Id="rId35" Type="http://schemas.openxmlformats.org/officeDocument/2006/relationships/slideLayout" Target="../slideLayouts/slideLayout2.xml"/><Relationship Id="rId8" Type="http://schemas.openxmlformats.org/officeDocument/2006/relationships/tags" Target="../tags/tag75.xml"/><Relationship Id="rId3" Type="http://schemas.openxmlformats.org/officeDocument/2006/relationships/tags" Target="../tags/tag70.xml"/></Relationships>
</file>

<file path=ppt/slides/_rels/slide21.xml.rels><?xml version="1.0" encoding="UTF-8" standalone="yes"?>
<Relationships xmlns="http://schemas.openxmlformats.org/package/2006/relationships"><Relationship Id="rId13" Type="http://schemas.openxmlformats.org/officeDocument/2006/relationships/tags" Target="../tags/tag114.xml"/><Relationship Id="rId18" Type="http://schemas.openxmlformats.org/officeDocument/2006/relationships/tags" Target="../tags/tag119.xml"/><Relationship Id="rId26" Type="http://schemas.openxmlformats.org/officeDocument/2006/relationships/tags" Target="../tags/tag127.xml"/><Relationship Id="rId21" Type="http://schemas.openxmlformats.org/officeDocument/2006/relationships/tags" Target="../tags/tag122.xml"/><Relationship Id="rId34" Type="http://schemas.openxmlformats.org/officeDocument/2006/relationships/tags" Target="../tags/tag135.xml"/><Relationship Id="rId7" Type="http://schemas.openxmlformats.org/officeDocument/2006/relationships/tags" Target="../tags/tag108.xml"/><Relationship Id="rId12" Type="http://schemas.openxmlformats.org/officeDocument/2006/relationships/tags" Target="../tags/tag113.xml"/><Relationship Id="rId17" Type="http://schemas.openxmlformats.org/officeDocument/2006/relationships/tags" Target="../tags/tag118.xml"/><Relationship Id="rId25" Type="http://schemas.openxmlformats.org/officeDocument/2006/relationships/tags" Target="../tags/tag126.xml"/><Relationship Id="rId33" Type="http://schemas.openxmlformats.org/officeDocument/2006/relationships/tags" Target="../tags/tag134.xml"/><Relationship Id="rId38" Type="http://schemas.openxmlformats.org/officeDocument/2006/relationships/image" Target="../media/image3.png"/><Relationship Id="rId2" Type="http://schemas.openxmlformats.org/officeDocument/2006/relationships/tags" Target="../tags/tag103.xml"/><Relationship Id="rId16" Type="http://schemas.openxmlformats.org/officeDocument/2006/relationships/tags" Target="../tags/tag117.xml"/><Relationship Id="rId20" Type="http://schemas.openxmlformats.org/officeDocument/2006/relationships/tags" Target="../tags/tag121.xml"/><Relationship Id="rId29" Type="http://schemas.openxmlformats.org/officeDocument/2006/relationships/tags" Target="../tags/tag130.xml"/><Relationship Id="rId1" Type="http://schemas.openxmlformats.org/officeDocument/2006/relationships/tags" Target="../tags/tag102.xml"/><Relationship Id="rId6" Type="http://schemas.openxmlformats.org/officeDocument/2006/relationships/tags" Target="../tags/tag107.xml"/><Relationship Id="rId11" Type="http://schemas.openxmlformats.org/officeDocument/2006/relationships/tags" Target="../tags/tag112.xml"/><Relationship Id="rId24" Type="http://schemas.openxmlformats.org/officeDocument/2006/relationships/tags" Target="../tags/tag125.xml"/><Relationship Id="rId32" Type="http://schemas.openxmlformats.org/officeDocument/2006/relationships/tags" Target="../tags/tag133.xml"/><Relationship Id="rId37" Type="http://schemas.openxmlformats.org/officeDocument/2006/relationships/notesSlide" Target="../notesSlides/notesSlide10.xml"/><Relationship Id="rId5" Type="http://schemas.openxmlformats.org/officeDocument/2006/relationships/tags" Target="../tags/tag106.xml"/><Relationship Id="rId15" Type="http://schemas.openxmlformats.org/officeDocument/2006/relationships/tags" Target="../tags/tag116.xml"/><Relationship Id="rId23" Type="http://schemas.openxmlformats.org/officeDocument/2006/relationships/tags" Target="../tags/tag124.xml"/><Relationship Id="rId28" Type="http://schemas.openxmlformats.org/officeDocument/2006/relationships/tags" Target="../tags/tag129.xml"/><Relationship Id="rId36" Type="http://schemas.openxmlformats.org/officeDocument/2006/relationships/slideLayout" Target="../slideLayouts/slideLayout2.xml"/><Relationship Id="rId10" Type="http://schemas.openxmlformats.org/officeDocument/2006/relationships/tags" Target="../tags/tag111.xml"/><Relationship Id="rId19" Type="http://schemas.openxmlformats.org/officeDocument/2006/relationships/tags" Target="../tags/tag120.xml"/><Relationship Id="rId31" Type="http://schemas.openxmlformats.org/officeDocument/2006/relationships/tags" Target="../tags/tag132.xml"/><Relationship Id="rId4" Type="http://schemas.openxmlformats.org/officeDocument/2006/relationships/tags" Target="../tags/tag105.xml"/><Relationship Id="rId9" Type="http://schemas.openxmlformats.org/officeDocument/2006/relationships/tags" Target="../tags/tag110.xml"/><Relationship Id="rId14" Type="http://schemas.openxmlformats.org/officeDocument/2006/relationships/tags" Target="../tags/tag115.xml"/><Relationship Id="rId22" Type="http://schemas.openxmlformats.org/officeDocument/2006/relationships/tags" Target="../tags/tag123.xml"/><Relationship Id="rId27" Type="http://schemas.openxmlformats.org/officeDocument/2006/relationships/tags" Target="../tags/tag128.xml"/><Relationship Id="rId30" Type="http://schemas.openxmlformats.org/officeDocument/2006/relationships/tags" Target="../tags/tag131.xml"/><Relationship Id="rId35" Type="http://schemas.openxmlformats.org/officeDocument/2006/relationships/tags" Target="../tags/tag136.xml"/><Relationship Id="rId8" Type="http://schemas.openxmlformats.org/officeDocument/2006/relationships/tags" Target="../tags/tag109.xml"/><Relationship Id="rId3" Type="http://schemas.openxmlformats.org/officeDocument/2006/relationships/tags" Target="../tags/tag104.xml"/></Relationships>
</file>

<file path=ppt/slides/_rels/slide22.xml.rels><?xml version="1.0" encoding="UTF-8" standalone="yes"?>
<Relationships xmlns="http://schemas.openxmlformats.org/package/2006/relationships"><Relationship Id="rId13" Type="http://schemas.openxmlformats.org/officeDocument/2006/relationships/tags" Target="../tags/tag149.xml"/><Relationship Id="rId18" Type="http://schemas.openxmlformats.org/officeDocument/2006/relationships/tags" Target="../tags/tag154.xml"/><Relationship Id="rId26" Type="http://schemas.openxmlformats.org/officeDocument/2006/relationships/tags" Target="../tags/tag162.xml"/><Relationship Id="rId21" Type="http://schemas.openxmlformats.org/officeDocument/2006/relationships/tags" Target="../tags/tag157.xml"/><Relationship Id="rId34" Type="http://schemas.openxmlformats.org/officeDocument/2006/relationships/tags" Target="../tags/tag170.xml"/><Relationship Id="rId7" Type="http://schemas.openxmlformats.org/officeDocument/2006/relationships/tags" Target="../tags/tag143.xml"/><Relationship Id="rId12" Type="http://schemas.openxmlformats.org/officeDocument/2006/relationships/tags" Target="../tags/tag148.xml"/><Relationship Id="rId17" Type="http://schemas.openxmlformats.org/officeDocument/2006/relationships/tags" Target="../tags/tag153.xml"/><Relationship Id="rId25" Type="http://schemas.openxmlformats.org/officeDocument/2006/relationships/tags" Target="../tags/tag161.xml"/><Relationship Id="rId33" Type="http://schemas.openxmlformats.org/officeDocument/2006/relationships/tags" Target="../tags/tag169.xml"/><Relationship Id="rId38" Type="http://schemas.openxmlformats.org/officeDocument/2006/relationships/image" Target="../media/image3.png"/><Relationship Id="rId2" Type="http://schemas.openxmlformats.org/officeDocument/2006/relationships/tags" Target="../tags/tag138.xml"/><Relationship Id="rId16" Type="http://schemas.openxmlformats.org/officeDocument/2006/relationships/tags" Target="../tags/tag152.xml"/><Relationship Id="rId20" Type="http://schemas.openxmlformats.org/officeDocument/2006/relationships/tags" Target="../tags/tag156.xml"/><Relationship Id="rId29" Type="http://schemas.openxmlformats.org/officeDocument/2006/relationships/tags" Target="../tags/tag165.xml"/><Relationship Id="rId1" Type="http://schemas.openxmlformats.org/officeDocument/2006/relationships/tags" Target="../tags/tag137.xml"/><Relationship Id="rId6" Type="http://schemas.openxmlformats.org/officeDocument/2006/relationships/tags" Target="../tags/tag142.xml"/><Relationship Id="rId11" Type="http://schemas.openxmlformats.org/officeDocument/2006/relationships/tags" Target="../tags/tag147.xml"/><Relationship Id="rId24" Type="http://schemas.openxmlformats.org/officeDocument/2006/relationships/tags" Target="../tags/tag160.xml"/><Relationship Id="rId32" Type="http://schemas.openxmlformats.org/officeDocument/2006/relationships/tags" Target="../tags/tag168.xml"/><Relationship Id="rId37" Type="http://schemas.openxmlformats.org/officeDocument/2006/relationships/notesSlide" Target="../notesSlides/notesSlide11.xml"/><Relationship Id="rId5" Type="http://schemas.openxmlformats.org/officeDocument/2006/relationships/tags" Target="../tags/tag141.xml"/><Relationship Id="rId15" Type="http://schemas.openxmlformats.org/officeDocument/2006/relationships/tags" Target="../tags/tag151.xml"/><Relationship Id="rId23" Type="http://schemas.openxmlformats.org/officeDocument/2006/relationships/tags" Target="../tags/tag159.xml"/><Relationship Id="rId28" Type="http://schemas.openxmlformats.org/officeDocument/2006/relationships/tags" Target="../tags/tag164.xml"/><Relationship Id="rId36" Type="http://schemas.openxmlformats.org/officeDocument/2006/relationships/slideLayout" Target="../slideLayouts/slideLayout2.xml"/><Relationship Id="rId10" Type="http://schemas.openxmlformats.org/officeDocument/2006/relationships/tags" Target="../tags/tag146.xml"/><Relationship Id="rId19" Type="http://schemas.openxmlformats.org/officeDocument/2006/relationships/tags" Target="../tags/tag155.xml"/><Relationship Id="rId31" Type="http://schemas.openxmlformats.org/officeDocument/2006/relationships/tags" Target="../tags/tag167.xml"/><Relationship Id="rId4" Type="http://schemas.openxmlformats.org/officeDocument/2006/relationships/tags" Target="../tags/tag140.xml"/><Relationship Id="rId9" Type="http://schemas.openxmlformats.org/officeDocument/2006/relationships/tags" Target="../tags/tag145.xml"/><Relationship Id="rId14" Type="http://schemas.openxmlformats.org/officeDocument/2006/relationships/tags" Target="../tags/tag150.xml"/><Relationship Id="rId22" Type="http://schemas.openxmlformats.org/officeDocument/2006/relationships/tags" Target="../tags/tag158.xml"/><Relationship Id="rId27" Type="http://schemas.openxmlformats.org/officeDocument/2006/relationships/tags" Target="../tags/tag163.xml"/><Relationship Id="rId30" Type="http://schemas.openxmlformats.org/officeDocument/2006/relationships/tags" Target="../tags/tag166.xml"/><Relationship Id="rId35" Type="http://schemas.openxmlformats.org/officeDocument/2006/relationships/tags" Target="../tags/tag171.xml"/><Relationship Id="rId8" Type="http://schemas.openxmlformats.org/officeDocument/2006/relationships/tags" Target="../tags/tag144.xml"/><Relationship Id="rId3" Type="http://schemas.openxmlformats.org/officeDocument/2006/relationships/tags" Target="../tags/tag13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4.gif"/><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slide" Target="slide7.xml"/><Relationship Id="rId2" Type="http://schemas.openxmlformats.org/officeDocument/2006/relationships/notesSlide" Target="../notesSlides/notesSlide2.xml"/><Relationship Id="rId1" Type="http://schemas.openxmlformats.org/officeDocument/2006/relationships/slideLayout" Target="../slideLayouts/slideLayout2.xml"/><Relationship Id="rId4" Type="http://schemas.openxmlformats.org/officeDocument/2006/relationships/slide" Target="slide6.xml"/></Relationships>
</file>

<file path=ppt/slides/_rels/slide5.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slide" Target="slide7.xml"/></Relationships>
</file>

<file path=ppt/slides/_rels/slide6.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notesSlide" Target="../notesSlides/notesSlide4.xml"/><Relationship Id="rId1" Type="http://schemas.openxmlformats.org/officeDocument/2006/relationships/slideLayout" Target="../slideLayouts/slideLayout2.xml"/><Relationship Id="rId4" Type="http://schemas.openxmlformats.org/officeDocument/2006/relationships/slide" Target="slide4.xml"/></Relationships>
</file>

<file path=ppt/slides/_rels/slide7.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openxmlformats.org/officeDocument/2006/relationships/slide" Target="slide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courant 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sp>
        <p:nvSpPr>
          <p:cNvPr id="2776" name="Rectangle 2775"/>
          <p:cNvSpPr/>
          <p:nvPr/>
        </p:nvSpPr>
        <p:spPr>
          <a:xfrm>
            <a:off x="1484113" y="1635688"/>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iterate type="wd">
                                    <p:tmPct val="10000"/>
                                  </p:iterate>
                                  <p:childTnLst>
                                    <p:set>
                                      <p:cBhvr>
                                        <p:cTn id="11" dur="1" fill="hold">
                                          <p:stCondLst>
                                            <p:cond delay="0"/>
                                          </p:stCondLst>
                                        </p:cTn>
                                        <p:tgtEl>
                                          <p:spTgt spid="95"/>
                                        </p:tgtEl>
                                        <p:attrNameLst>
                                          <p:attrName>style.visibility</p:attrName>
                                        </p:attrNameLst>
                                      </p:cBhvr>
                                      <p:to>
                                        <p:strVal val="visible"/>
                                      </p:to>
                                    </p:set>
                                    <p:animEffect transition="in" filter="fade">
                                      <p:cBhvr>
                                        <p:cTn id="12" dur="500"/>
                                        <p:tgtEl>
                                          <p:spTgt spid="9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2776"/>
                                        </p:tgtEl>
                                        <p:attrNameLst>
                                          <p:attrName>style.visibility</p:attrName>
                                        </p:attrNameLst>
                                      </p:cBhvr>
                                      <p:to>
                                        <p:strVal val="visible"/>
                                      </p:to>
                                    </p:set>
                                    <p:animEffect transition="in" filter="fade">
                                      <p:cBhvr>
                                        <p:cTn id="15"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6" restart="whenNotActive" fill="hold" evtFilter="cancelBubble" nodeType="interactiveSeq">
                <p:stCondLst>
                  <p:cond evt="onClick" delay="0">
                    <p:tgtEl>
                      <p:spTgt spid="2776"/>
                    </p:tgtEl>
                  </p:cond>
                </p:stCondLst>
                <p:endSync evt="end" delay="0">
                  <p:rtn val="all"/>
                </p:endSync>
                <p:childTnLst>
                  <p:par>
                    <p:cTn id="17" fill="hold">
                      <p:stCondLst>
                        <p:cond delay="0"/>
                      </p:stCondLst>
                      <p:childTnLst>
                        <p:par>
                          <p:cTn id="18" fill="hold">
                            <p:stCondLst>
                              <p:cond delay="0"/>
                            </p:stCondLst>
                            <p:childTnLst>
                              <p:par>
                                <p:cTn id="19" presetID="1" presetClass="exit" presetSubtype="0" fill="hold" nodeType="withEffect">
                                  <p:stCondLst>
                                    <p:cond delay="0"/>
                                  </p:stCondLst>
                                  <p:childTnLst>
                                    <p:set>
                                      <p:cBhvr>
                                        <p:cTn id="20" dur="1" fill="hold">
                                          <p:stCondLst>
                                            <p:cond delay="0"/>
                                          </p:stCondLst>
                                        </p:cTn>
                                        <p:tgtEl>
                                          <p:spTgt spid="2714"/>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717"/>
                                        </p:tgtEl>
                                        <p:attrNameLst>
                                          <p:attrName>style.visibility</p:attrName>
                                        </p:attrNameLst>
                                      </p:cBhvr>
                                      <p:to>
                                        <p:strVal val="visible"/>
                                      </p:to>
                                    </p:set>
                                    <p:animEffect transition="in" filter="fade">
                                      <p:cBhvr>
                                        <p:cTn id="23" dur="500"/>
                                        <p:tgtEl>
                                          <p:spTgt spid="2717"/>
                                        </p:tgtEl>
                                      </p:cBhvr>
                                    </p:animEffect>
                                  </p:childTnLst>
                                </p:cTn>
                              </p:par>
                              <p:par>
                                <p:cTn id="24" presetID="1" presetClass="entr" presetSubtype="0" fill="hold" grpId="3" nodeType="withEffect">
                                  <p:stCondLst>
                                    <p:cond delay="0"/>
                                  </p:stCondLst>
                                  <p:childTnLst>
                                    <p:set>
                                      <p:cBhvr>
                                        <p:cTn id="25" dur="1" fill="hold">
                                          <p:stCondLst>
                                            <p:cond delay="0"/>
                                          </p:stCondLst>
                                        </p:cTn>
                                        <p:tgtEl>
                                          <p:spTgt spid="2707"/>
                                        </p:tgtEl>
                                        <p:attrNameLst>
                                          <p:attrName>style.visibility</p:attrName>
                                        </p:attrNameLst>
                                      </p:cBhvr>
                                      <p:to>
                                        <p:strVal val="visible"/>
                                      </p:to>
                                    </p:set>
                                  </p:childTnLst>
                                </p:cTn>
                              </p:par>
                              <p:par>
                                <p:cTn id="26"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7" dur="2000" fill="hold"/>
                                        <p:tgtEl>
                                          <p:spTgt spid="2707"/>
                                        </p:tgtEl>
                                        <p:attrNameLst>
                                          <p:attrName>ppt_x</p:attrName>
                                          <p:attrName>ppt_y</p:attrName>
                                        </p:attrNameLst>
                                      </p:cBhvr>
                                      <p:rCtr x="-13229" y="-16319"/>
                                    </p:animMotion>
                                  </p:childTnLst>
                                </p:cTn>
                              </p:par>
                              <p:par>
                                <p:cTn id="28" presetID="22" presetClass="entr" presetSubtype="4" fill="hold" nodeType="withEffect">
                                  <p:stCondLst>
                                    <p:cond delay="2750"/>
                                  </p:stCondLst>
                                  <p:childTnLst>
                                    <p:set>
                                      <p:cBhvr>
                                        <p:cTn id="29" dur="1" fill="hold">
                                          <p:stCondLst>
                                            <p:cond delay="0"/>
                                          </p:stCondLst>
                                        </p:cTn>
                                        <p:tgtEl>
                                          <p:spTgt spid="2736"/>
                                        </p:tgtEl>
                                        <p:attrNameLst>
                                          <p:attrName>style.visibility</p:attrName>
                                        </p:attrNameLst>
                                      </p:cBhvr>
                                      <p:to>
                                        <p:strVal val="visible"/>
                                      </p:to>
                                    </p:set>
                                    <p:animEffect transition="in" filter="wipe(down)">
                                      <p:cBhvr>
                                        <p:cTn id="30" dur="500"/>
                                        <p:tgtEl>
                                          <p:spTgt spid="2736"/>
                                        </p:tgtEl>
                                      </p:cBhvr>
                                    </p:animEffect>
                                  </p:childTnLst>
                                </p:cTn>
                              </p:par>
                              <p:par>
                                <p:cTn id="31" presetID="22" presetClass="entr" presetSubtype="4" fill="hold" nodeType="withEffect">
                                  <p:stCondLst>
                                    <p:cond delay="2750"/>
                                  </p:stCondLst>
                                  <p:childTnLst>
                                    <p:set>
                                      <p:cBhvr>
                                        <p:cTn id="32" dur="1" fill="hold">
                                          <p:stCondLst>
                                            <p:cond delay="0"/>
                                          </p:stCondLst>
                                        </p:cTn>
                                        <p:tgtEl>
                                          <p:spTgt spid="2741"/>
                                        </p:tgtEl>
                                        <p:attrNameLst>
                                          <p:attrName>style.visibility</p:attrName>
                                        </p:attrNameLst>
                                      </p:cBhvr>
                                      <p:to>
                                        <p:strVal val="visible"/>
                                      </p:to>
                                    </p:set>
                                    <p:animEffect transition="in" filter="wipe(down)">
                                      <p:cBhvr>
                                        <p:cTn id="33" dur="500"/>
                                        <p:tgtEl>
                                          <p:spTgt spid="2741"/>
                                        </p:tgtEl>
                                      </p:cBhvr>
                                    </p:animEffect>
                                  </p:childTnLst>
                                </p:cTn>
                              </p:par>
                              <p:par>
                                <p:cTn id="34" presetID="10" presetClass="entr" presetSubtype="0" fill="hold" grpId="0" nodeType="withEffect">
                                  <p:stCondLst>
                                    <p:cond delay="2750"/>
                                  </p:stCondLst>
                                  <p:childTnLst>
                                    <p:set>
                                      <p:cBhvr>
                                        <p:cTn id="35" dur="1" fill="hold">
                                          <p:stCondLst>
                                            <p:cond delay="0"/>
                                          </p:stCondLst>
                                        </p:cTn>
                                        <p:tgtEl>
                                          <p:spTgt spid="2783"/>
                                        </p:tgtEl>
                                        <p:attrNameLst>
                                          <p:attrName>style.visibility</p:attrName>
                                        </p:attrNameLst>
                                      </p:cBhvr>
                                      <p:to>
                                        <p:strVal val="visible"/>
                                      </p:to>
                                    </p:set>
                                    <p:animEffect transition="in" filter="fade">
                                      <p:cBhvr>
                                        <p:cTn id="36" dur="500"/>
                                        <p:tgtEl>
                                          <p:spTgt spid="2783"/>
                                        </p:tgtEl>
                                      </p:cBhvr>
                                    </p:animEffect>
                                  </p:childTnLst>
                                </p:cTn>
                              </p:par>
                            </p:childTnLst>
                          </p:cTn>
                        </p:par>
                        <p:par>
                          <p:cTn id="37" fill="hold">
                            <p:stCondLst>
                              <p:cond delay="10000"/>
                            </p:stCondLst>
                            <p:childTnLst>
                              <p:par>
                                <p:cTn id="38" presetID="1" presetClass="exit" presetSubtype="0" fill="hold" grpId="1" nodeType="afterEffect">
                                  <p:stCondLst>
                                    <p:cond delay="0"/>
                                  </p:stCondLst>
                                  <p:childTnLst>
                                    <p:set>
                                      <p:cBhvr>
                                        <p:cTn id="39" dur="1" fill="hold">
                                          <p:stCondLst>
                                            <p:cond delay="0"/>
                                          </p:stCondLst>
                                        </p:cTn>
                                        <p:tgtEl>
                                          <p:spTgt spid="2707"/>
                                        </p:tgtEl>
                                        <p:attrNameLst>
                                          <p:attrName>style.visibility</p:attrName>
                                        </p:attrNameLst>
                                      </p:cBhvr>
                                      <p:to>
                                        <p:strVal val="hidden"/>
                                      </p:to>
                                    </p:se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2738"/>
                                        </p:tgtEl>
                                        <p:attrNameLst>
                                          <p:attrName>style.visibility</p:attrName>
                                        </p:attrNameLst>
                                      </p:cBhvr>
                                      <p:to>
                                        <p:strVal val="visible"/>
                                      </p:to>
                                    </p:set>
                                    <p:animEffect transition="in" filter="fade">
                                      <p:cBhvr>
                                        <p:cTn id="44" dur="500"/>
                                        <p:tgtEl>
                                          <p:spTgt spid="273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nodeType="clickEffect">
                                  <p:stCondLst>
                                    <p:cond delay="0"/>
                                  </p:stCondLst>
                                  <p:childTnLst>
                                    <p:set>
                                      <p:cBhvr>
                                        <p:cTn id="48" dur="1" fill="hold">
                                          <p:stCondLst>
                                            <p:cond delay="0"/>
                                          </p:stCondLst>
                                        </p:cTn>
                                        <p:tgtEl>
                                          <p:spTgt spid="2733"/>
                                        </p:tgtEl>
                                        <p:attrNameLst>
                                          <p:attrName>style.visibility</p:attrName>
                                        </p:attrNameLst>
                                      </p:cBhvr>
                                      <p:to>
                                        <p:strVal val="visible"/>
                                      </p:to>
                                    </p:set>
                                    <p:animEffect transition="in" filter="fade">
                                      <p:cBhvr>
                                        <p:cTn id="49" dur="500"/>
                                        <p:tgtEl>
                                          <p:spTgt spid="2733"/>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nodeType="clickEffect">
                                  <p:stCondLst>
                                    <p:cond delay="0"/>
                                  </p:stCondLst>
                                  <p:childTnLst>
                                    <p:set>
                                      <p:cBhvr>
                                        <p:cTn id="53" dur="1" fill="hold">
                                          <p:stCondLst>
                                            <p:cond delay="0"/>
                                          </p:stCondLst>
                                        </p:cTn>
                                        <p:tgtEl>
                                          <p:spTgt spid="2652"/>
                                        </p:tgtEl>
                                        <p:attrNameLst>
                                          <p:attrName>style.visibility</p:attrName>
                                        </p:attrNameLst>
                                      </p:cBhvr>
                                      <p:to>
                                        <p:strVal val="hidden"/>
                                      </p:to>
                                    </p:set>
                                  </p:childTnLst>
                                </p:cTn>
                              </p:par>
                              <p:par>
                                <p:cTn id="54" presetID="1" presetClass="exit" presetSubtype="0" fill="hold" grpId="2" nodeType="withEffect">
                                  <p:stCondLst>
                                    <p:cond delay="0"/>
                                  </p:stCondLst>
                                  <p:childTnLst>
                                    <p:set>
                                      <p:cBhvr>
                                        <p:cTn id="55" dur="1" fill="hold">
                                          <p:stCondLst>
                                            <p:cond delay="0"/>
                                          </p:stCondLst>
                                        </p:cTn>
                                        <p:tgtEl>
                                          <p:spTgt spid="2707"/>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6"/>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33"/>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41"/>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738"/>
                                        </p:tgtEl>
                                        <p:attrNameLst>
                                          <p:attrName>style.visibility</p:attrName>
                                        </p:attrNameLst>
                                      </p:cBhvr>
                                      <p:to>
                                        <p:strVal val="hidden"/>
                                      </p:to>
                                    </p:set>
                                  </p:childTnLst>
                                </p:cTn>
                              </p:par>
                              <p:par>
                                <p:cTn id="64" presetID="10" presetClass="entr" presetSubtype="0" fill="hold" nodeType="withEffect">
                                  <p:stCondLst>
                                    <p:cond delay="0"/>
                                  </p:stCondLst>
                                  <p:childTnLst>
                                    <p:set>
                                      <p:cBhvr>
                                        <p:cTn id="65" dur="1" fill="hold">
                                          <p:stCondLst>
                                            <p:cond delay="0"/>
                                          </p:stCondLst>
                                        </p:cTn>
                                        <p:tgtEl>
                                          <p:spTgt spid="2692"/>
                                        </p:tgtEl>
                                        <p:attrNameLst>
                                          <p:attrName>style.visibility</p:attrName>
                                        </p:attrNameLst>
                                      </p:cBhvr>
                                      <p:to>
                                        <p:strVal val="visible"/>
                                      </p:to>
                                    </p:set>
                                    <p:animEffect transition="in" filter="fade">
                                      <p:cBhvr>
                                        <p:cTn id="66" dur="500"/>
                                        <p:tgtEl>
                                          <p:spTgt spid="2692"/>
                                        </p:tgtEl>
                                      </p:cBhvr>
                                    </p:animEffect>
                                  </p:childTnLst>
                                </p:cTn>
                              </p:par>
                              <p:par>
                                <p:cTn id="67" presetID="1" presetClass="entr" presetSubtype="0" fill="hold" grpId="3" nodeType="withEffect">
                                  <p:stCondLst>
                                    <p:cond delay="0"/>
                                  </p:stCondLst>
                                  <p:childTnLst>
                                    <p:set>
                                      <p:cBhvr>
                                        <p:cTn id="68" dur="1" fill="hold">
                                          <p:stCondLst>
                                            <p:cond delay="0"/>
                                          </p:stCondLst>
                                        </p:cTn>
                                        <p:tgtEl>
                                          <p:spTgt spid="2706"/>
                                        </p:tgtEl>
                                        <p:attrNameLst>
                                          <p:attrName>style.visibility</p:attrName>
                                        </p:attrNameLst>
                                      </p:cBhvr>
                                      <p:to>
                                        <p:strVal val="visible"/>
                                      </p:to>
                                    </p:set>
                                  </p:childTnLst>
                                </p:cTn>
                              </p:par>
                              <p:par>
                                <p:cTn id="69"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70" dur="2000" fill="hold"/>
                                        <p:tgtEl>
                                          <p:spTgt spid="2706"/>
                                        </p:tgtEl>
                                        <p:attrNameLst>
                                          <p:attrName>ppt_x</p:attrName>
                                          <p:attrName>ppt_y</p:attrName>
                                        </p:attrNameLst>
                                      </p:cBhvr>
                                    </p:animMotion>
                                  </p:childTnLst>
                                </p:cTn>
                              </p:par>
                              <p:par>
                                <p:cTn id="71" presetID="10" presetClass="entr" presetSubtype="0" fill="hold" nodeType="withEffect">
                                  <p:stCondLst>
                                    <p:cond delay="2500"/>
                                  </p:stCondLst>
                                  <p:childTnLst>
                                    <p:set>
                                      <p:cBhvr>
                                        <p:cTn id="72" dur="1" fill="hold">
                                          <p:stCondLst>
                                            <p:cond delay="0"/>
                                          </p:stCondLst>
                                        </p:cTn>
                                        <p:tgtEl>
                                          <p:spTgt spid="2756"/>
                                        </p:tgtEl>
                                        <p:attrNameLst>
                                          <p:attrName>style.visibility</p:attrName>
                                        </p:attrNameLst>
                                      </p:cBhvr>
                                      <p:to>
                                        <p:strVal val="visible"/>
                                      </p:to>
                                    </p:set>
                                    <p:animEffect transition="in" filter="fade">
                                      <p:cBhvr>
                                        <p:cTn id="73" dur="500"/>
                                        <p:tgtEl>
                                          <p:spTgt spid="2756"/>
                                        </p:tgtEl>
                                      </p:cBhvr>
                                    </p:animEffect>
                                  </p:childTnLst>
                                </p:cTn>
                              </p:par>
                              <p:par>
                                <p:cTn id="74" presetID="10" presetClass="entr" presetSubtype="0" fill="hold" nodeType="withEffect">
                                  <p:stCondLst>
                                    <p:cond delay="2500"/>
                                  </p:stCondLst>
                                  <p:childTnLst>
                                    <p:set>
                                      <p:cBhvr>
                                        <p:cTn id="75" dur="1" fill="hold">
                                          <p:stCondLst>
                                            <p:cond delay="0"/>
                                          </p:stCondLst>
                                        </p:cTn>
                                        <p:tgtEl>
                                          <p:spTgt spid="2749"/>
                                        </p:tgtEl>
                                        <p:attrNameLst>
                                          <p:attrName>style.visibility</p:attrName>
                                        </p:attrNameLst>
                                      </p:cBhvr>
                                      <p:to>
                                        <p:strVal val="visible"/>
                                      </p:to>
                                    </p:set>
                                    <p:animEffect transition="in" filter="fade">
                                      <p:cBhvr>
                                        <p:cTn id="76" dur="500"/>
                                        <p:tgtEl>
                                          <p:spTgt spid="2749"/>
                                        </p:tgtEl>
                                      </p:cBhvr>
                                    </p:animEffect>
                                  </p:childTnLst>
                                </p:cTn>
                              </p:par>
                            </p:childTnLst>
                          </p:cTn>
                        </p:par>
                        <p:par>
                          <p:cTn id="77" fill="hold">
                            <p:stCondLst>
                              <p:cond delay="10000"/>
                            </p:stCondLst>
                            <p:childTnLst>
                              <p:par>
                                <p:cTn id="78" presetID="1" presetClass="exit" presetSubtype="0" fill="hold" grpId="1" nodeType="afterEffect">
                                  <p:stCondLst>
                                    <p:cond delay="0"/>
                                  </p:stCondLst>
                                  <p:childTnLst>
                                    <p:set>
                                      <p:cBhvr>
                                        <p:cTn id="79" dur="1" fill="hold">
                                          <p:stCondLst>
                                            <p:cond delay="0"/>
                                          </p:stCondLst>
                                        </p:cTn>
                                        <p:tgtEl>
                                          <p:spTgt spid="2706"/>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10" presetClass="entr" presetSubtype="0" fill="hold" nodeType="clickEffect">
                                  <p:stCondLst>
                                    <p:cond delay="0"/>
                                  </p:stCondLst>
                                  <p:childTnLst>
                                    <p:set>
                                      <p:cBhvr>
                                        <p:cTn id="83" dur="1" fill="hold">
                                          <p:stCondLst>
                                            <p:cond delay="0"/>
                                          </p:stCondLst>
                                        </p:cTn>
                                        <p:tgtEl>
                                          <p:spTgt spid="2753"/>
                                        </p:tgtEl>
                                        <p:attrNameLst>
                                          <p:attrName>style.visibility</p:attrName>
                                        </p:attrNameLst>
                                      </p:cBhvr>
                                      <p:to>
                                        <p:strVal val="visible"/>
                                      </p:to>
                                    </p:set>
                                    <p:animEffect transition="in" filter="fade">
                                      <p:cBhvr>
                                        <p:cTn id="84" dur="500"/>
                                        <p:tgtEl>
                                          <p:spTgt spid="2753"/>
                                        </p:tgtEl>
                                      </p:cBhvr>
                                    </p:animEffect>
                                  </p:childTnLst>
                                </p:cTn>
                              </p:par>
                            </p:childTnLst>
                          </p:cTn>
                        </p:par>
                      </p:childTnLst>
                    </p:cTn>
                  </p:par>
                  <p:par>
                    <p:cTn id="85" fill="hold">
                      <p:stCondLst>
                        <p:cond delay="indefinite"/>
                      </p:stCondLst>
                      <p:childTnLst>
                        <p:par>
                          <p:cTn id="86" fill="hold">
                            <p:stCondLst>
                              <p:cond delay="0"/>
                            </p:stCondLst>
                            <p:childTnLst>
                              <p:par>
                                <p:cTn id="87" presetID="10" presetClass="entr" presetSubtype="0" fill="hold" nodeType="clickEffect">
                                  <p:stCondLst>
                                    <p:cond delay="0"/>
                                  </p:stCondLst>
                                  <p:childTnLst>
                                    <p:set>
                                      <p:cBhvr>
                                        <p:cTn id="88" dur="1" fill="hold">
                                          <p:stCondLst>
                                            <p:cond delay="0"/>
                                          </p:stCondLst>
                                        </p:cTn>
                                        <p:tgtEl>
                                          <p:spTgt spid="2750"/>
                                        </p:tgtEl>
                                        <p:attrNameLst>
                                          <p:attrName>style.visibility</p:attrName>
                                        </p:attrNameLst>
                                      </p:cBhvr>
                                      <p:to>
                                        <p:strVal val="visible"/>
                                      </p:to>
                                    </p:set>
                                    <p:animEffect transition="in" filter="fade">
                                      <p:cBhvr>
                                        <p:cTn id="89" dur="500"/>
                                        <p:tgtEl>
                                          <p:spTgt spid="2750"/>
                                        </p:tgtEl>
                                      </p:cBhvr>
                                    </p:animEffect>
                                  </p:childTnLst>
                                </p:cTn>
                              </p:par>
                            </p:childTnLst>
                          </p:cTn>
                        </p:par>
                      </p:childTnLst>
                    </p:cTn>
                  </p:par>
                  <p:par>
                    <p:cTn id="90" fill="hold">
                      <p:stCondLst>
                        <p:cond delay="indefinite"/>
                      </p:stCondLst>
                      <p:childTnLst>
                        <p:par>
                          <p:cTn id="91" fill="hold">
                            <p:stCondLst>
                              <p:cond delay="0"/>
                            </p:stCondLst>
                            <p:childTnLst>
                              <p:par>
                                <p:cTn id="92" presetID="1" presetClass="exit" presetSubtype="0" fill="hold" nodeType="clickEffect">
                                  <p:stCondLst>
                                    <p:cond delay="0"/>
                                  </p:stCondLst>
                                  <p:childTnLst>
                                    <p:set>
                                      <p:cBhvr>
                                        <p:cTn id="93" dur="1" fill="hold">
                                          <p:stCondLst>
                                            <p:cond delay="0"/>
                                          </p:stCondLst>
                                        </p:cTn>
                                        <p:tgtEl>
                                          <p:spTgt spid="2692"/>
                                        </p:tgtEl>
                                        <p:attrNameLst>
                                          <p:attrName>style.visibility</p:attrName>
                                        </p:attrNameLst>
                                      </p:cBhvr>
                                      <p:to>
                                        <p:strVal val="hidden"/>
                                      </p:to>
                                    </p:set>
                                  </p:childTnLst>
                                </p:cTn>
                              </p:par>
                              <p:par>
                                <p:cTn id="94" presetID="1" presetClass="exit" presetSubtype="0" fill="hold" grpId="2" nodeType="withEffect">
                                  <p:stCondLst>
                                    <p:cond delay="0"/>
                                  </p:stCondLst>
                                  <p:childTnLst>
                                    <p:set>
                                      <p:cBhvr>
                                        <p:cTn id="95" dur="1" fill="hold">
                                          <p:stCondLst>
                                            <p:cond delay="0"/>
                                          </p:stCondLst>
                                        </p:cTn>
                                        <p:tgtEl>
                                          <p:spTgt spid="270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56"/>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49"/>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3"/>
                                        </p:tgtEl>
                                        <p:attrNameLst>
                                          <p:attrName>style.visibility</p:attrName>
                                        </p:attrNameLst>
                                      </p:cBhvr>
                                      <p:to>
                                        <p:strVal val="hidden"/>
                                      </p:to>
                                    </p:set>
                                  </p:childTnLst>
                                </p:cTn>
                              </p:par>
                              <p:par>
                                <p:cTn id="102" presetID="1" presetClass="exit" presetSubtype="0" fill="hold" nodeType="withEffect">
                                  <p:stCondLst>
                                    <p:cond delay="0"/>
                                  </p:stCondLst>
                                  <p:childTnLst>
                                    <p:set>
                                      <p:cBhvr>
                                        <p:cTn id="103" dur="1" fill="hold">
                                          <p:stCondLst>
                                            <p:cond delay="0"/>
                                          </p:stCondLst>
                                        </p:cTn>
                                        <p:tgtEl>
                                          <p:spTgt spid="2750"/>
                                        </p:tgtEl>
                                        <p:attrNameLst>
                                          <p:attrName>style.visibility</p:attrName>
                                        </p:attrNameLst>
                                      </p:cBhvr>
                                      <p:to>
                                        <p:strVal val="hidden"/>
                                      </p:to>
                                    </p:set>
                                  </p:childTnLst>
                                </p:cTn>
                              </p:par>
                              <p:par>
                                <p:cTn id="104" presetID="10" presetClass="entr" presetSubtype="0" fill="hold" nodeType="withEffect">
                                  <p:stCondLst>
                                    <p:cond delay="0"/>
                                  </p:stCondLst>
                                  <p:childTnLst>
                                    <p:set>
                                      <p:cBhvr>
                                        <p:cTn id="105" dur="1" fill="hold">
                                          <p:stCondLst>
                                            <p:cond delay="0"/>
                                          </p:stCondLst>
                                        </p:cTn>
                                        <p:tgtEl>
                                          <p:spTgt spid="2680"/>
                                        </p:tgtEl>
                                        <p:attrNameLst>
                                          <p:attrName>style.visibility</p:attrName>
                                        </p:attrNameLst>
                                      </p:cBhvr>
                                      <p:to>
                                        <p:strVal val="visible"/>
                                      </p:to>
                                    </p:set>
                                    <p:animEffect transition="in" filter="fade">
                                      <p:cBhvr>
                                        <p:cTn id="106" dur="500"/>
                                        <p:tgtEl>
                                          <p:spTgt spid="2680"/>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nodeType="clickEffect">
                                  <p:stCondLst>
                                    <p:cond delay="0"/>
                                  </p:stCondLst>
                                  <p:childTnLst>
                                    <p:set>
                                      <p:cBhvr>
                                        <p:cTn id="110" dur="1" fill="hold">
                                          <p:stCondLst>
                                            <p:cond delay="0"/>
                                          </p:stCondLst>
                                        </p:cTn>
                                        <p:tgtEl>
                                          <p:spTgt spid="2686"/>
                                        </p:tgtEl>
                                        <p:attrNameLst>
                                          <p:attrName>style.visibility</p:attrName>
                                        </p:attrNameLst>
                                      </p:cBhvr>
                                      <p:to>
                                        <p:strVal val="visible"/>
                                      </p:to>
                                    </p:set>
                                    <p:animEffect transition="in" filter="fade">
                                      <p:cBhvr>
                                        <p:cTn id="111" dur="500"/>
                                        <p:tgtEl>
                                          <p:spTgt spid="2686"/>
                                        </p:tgtEl>
                                      </p:cBhvr>
                                    </p:animEffect>
                                  </p:childTnLst>
                                </p:cTn>
                              </p:par>
                              <p:par>
                                <p:cTn id="112" presetID="1" presetClass="exit" presetSubtype="0" fill="hold" nodeType="withEffect">
                                  <p:stCondLst>
                                    <p:cond delay="0"/>
                                  </p:stCondLst>
                                  <p:childTnLst>
                                    <p:set>
                                      <p:cBhvr>
                                        <p:cTn id="113" dur="1" fill="hold">
                                          <p:stCondLst>
                                            <p:cond delay="0"/>
                                          </p:stCondLst>
                                        </p:cTn>
                                        <p:tgtEl>
                                          <p:spTgt spid="2680"/>
                                        </p:tgtEl>
                                        <p:attrNameLst>
                                          <p:attrName>style.visibility</p:attrName>
                                        </p:attrNameLst>
                                      </p:cBhvr>
                                      <p:to>
                                        <p:strVal val="hidden"/>
                                      </p:to>
                                    </p:set>
                                  </p:childTnLst>
                                </p:cTn>
                              </p:par>
                              <p:par>
                                <p:cTn id="114" presetID="1" presetClass="entr" presetSubtype="0" fill="hold" grpId="3" nodeType="withEffect">
                                  <p:stCondLst>
                                    <p:cond delay="0"/>
                                  </p:stCondLst>
                                  <p:childTnLst>
                                    <p:set>
                                      <p:cBhvr>
                                        <p:cTn id="115" dur="1" fill="hold">
                                          <p:stCondLst>
                                            <p:cond delay="0"/>
                                          </p:stCondLst>
                                        </p:cTn>
                                        <p:tgtEl>
                                          <p:spTgt spid="2705"/>
                                        </p:tgtEl>
                                        <p:attrNameLst>
                                          <p:attrName>style.visibility</p:attrName>
                                        </p:attrNameLst>
                                      </p:cBhvr>
                                      <p:to>
                                        <p:strVal val="visible"/>
                                      </p:to>
                                    </p:set>
                                  </p:childTnLst>
                                </p:cTn>
                              </p:par>
                              <p:par>
                                <p:cTn id="116"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7" dur="2000" fill="hold"/>
                                        <p:tgtEl>
                                          <p:spTgt spid="2705"/>
                                        </p:tgtEl>
                                        <p:attrNameLst>
                                          <p:attrName>ppt_x</p:attrName>
                                          <p:attrName>ppt_y</p:attrName>
                                        </p:attrNameLst>
                                      </p:cBhvr>
                                    </p:animMotion>
                                  </p:childTnLst>
                                </p:cTn>
                              </p:par>
                              <p:par>
                                <p:cTn id="118" presetID="10" presetClass="entr" presetSubtype="0" fill="hold" nodeType="withEffect">
                                  <p:stCondLst>
                                    <p:cond delay="0"/>
                                  </p:stCondLst>
                                  <p:childTnLst>
                                    <p:set>
                                      <p:cBhvr>
                                        <p:cTn id="119" dur="1" fill="hold">
                                          <p:stCondLst>
                                            <p:cond delay="0"/>
                                          </p:stCondLst>
                                        </p:cTn>
                                        <p:tgtEl>
                                          <p:spTgt spid="2744"/>
                                        </p:tgtEl>
                                        <p:attrNameLst>
                                          <p:attrName>style.visibility</p:attrName>
                                        </p:attrNameLst>
                                      </p:cBhvr>
                                      <p:to>
                                        <p:strVal val="visible"/>
                                      </p:to>
                                    </p:set>
                                    <p:animEffect transition="in" filter="fade">
                                      <p:cBhvr>
                                        <p:cTn id="120" dur="500"/>
                                        <p:tgtEl>
                                          <p:spTgt spid="2744"/>
                                        </p:tgtEl>
                                      </p:cBhvr>
                                    </p:animEffect>
                                  </p:childTnLst>
                                </p:cTn>
                              </p:par>
                              <p:par>
                                <p:cTn id="121" presetID="10" presetClass="entr" presetSubtype="0" fill="hold" nodeType="withEffect">
                                  <p:stCondLst>
                                    <p:cond delay="0"/>
                                  </p:stCondLst>
                                  <p:childTnLst>
                                    <p:set>
                                      <p:cBhvr>
                                        <p:cTn id="122" dur="1" fill="hold">
                                          <p:stCondLst>
                                            <p:cond delay="0"/>
                                          </p:stCondLst>
                                        </p:cTn>
                                        <p:tgtEl>
                                          <p:spTgt spid="2759"/>
                                        </p:tgtEl>
                                        <p:attrNameLst>
                                          <p:attrName>style.visibility</p:attrName>
                                        </p:attrNameLst>
                                      </p:cBhvr>
                                      <p:to>
                                        <p:strVal val="visible"/>
                                      </p:to>
                                    </p:set>
                                    <p:animEffect transition="in" filter="fade">
                                      <p:cBhvr>
                                        <p:cTn id="123" dur="500"/>
                                        <p:tgtEl>
                                          <p:spTgt spid="2759"/>
                                        </p:tgtEl>
                                      </p:cBhvr>
                                    </p:animEffect>
                                  </p:childTnLst>
                                </p:cTn>
                              </p:par>
                            </p:childTnLst>
                          </p:cTn>
                        </p:par>
                        <p:par>
                          <p:cTn id="124" fill="hold">
                            <p:stCondLst>
                              <p:cond delay="10000"/>
                            </p:stCondLst>
                            <p:childTnLst>
                              <p:par>
                                <p:cTn id="125" presetID="1" presetClass="exit" presetSubtype="0" fill="hold" grpId="1" nodeType="afterEffect">
                                  <p:stCondLst>
                                    <p:cond delay="0"/>
                                  </p:stCondLst>
                                  <p:childTnLst>
                                    <p:set>
                                      <p:cBhvr>
                                        <p:cTn id="126" dur="1" fill="hold">
                                          <p:stCondLst>
                                            <p:cond delay="0"/>
                                          </p:stCondLst>
                                        </p:cTn>
                                        <p:tgtEl>
                                          <p:spTgt spid="2705"/>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10" presetClass="entr" presetSubtype="0" fill="hold" nodeType="clickEffect">
                                  <p:stCondLst>
                                    <p:cond delay="0"/>
                                  </p:stCondLst>
                                  <p:childTnLst>
                                    <p:set>
                                      <p:cBhvr>
                                        <p:cTn id="130" dur="1" fill="hold">
                                          <p:stCondLst>
                                            <p:cond delay="0"/>
                                          </p:stCondLst>
                                        </p:cTn>
                                        <p:tgtEl>
                                          <p:spTgt spid="2760"/>
                                        </p:tgtEl>
                                        <p:attrNameLst>
                                          <p:attrName>style.visibility</p:attrName>
                                        </p:attrNameLst>
                                      </p:cBhvr>
                                      <p:to>
                                        <p:strVal val="visible"/>
                                      </p:to>
                                    </p:set>
                                    <p:animEffect transition="in" filter="fade">
                                      <p:cBhvr>
                                        <p:cTn id="131" dur="500"/>
                                        <p:tgtEl>
                                          <p:spTgt spid="2760"/>
                                        </p:tgtEl>
                                      </p:cBhvr>
                                    </p:animEffect>
                                  </p:childTnLst>
                                </p:cTn>
                              </p:par>
                            </p:childTnLst>
                          </p:cTn>
                        </p:par>
                      </p:childTnLst>
                    </p:cTn>
                  </p:par>
                  <p:par>
                    <p:cTn id="132" fill="hold">
                      <p:stCondLst>
                        <p:cond delay="indefinite"/>
                      </p:stCondLst>
                      <p:childTnLst>
                        <p:par>
                          <p:cTn id="133" fill="hold">
                            <p:stCondLst>
                              <p:cond delay="0"/>
                            </p:stCondLst>
                            <p:childTnLst>
                              <p:par>
                                <p:cTn id="134" presetID="10" presetClass="entr" presetSubtype="0" fill="hold" nodeType="clickEffect">
                                  <p:stCondLst>
                                    <p:cond delay="0"/>
                                  </p:stCondLst>
                                  <p:childTnLst>
                                    <p:set>
                                      <p:cBhvr>
                                        <p:cTn id="135" dur="1" fill="hold">
                                          <p:stCondLst>
                                            <p:cond delay="0"/>
                                          </p:stCondLst>
                                        </p:cTn>
                                        <p:tgtEl>
                                          <p:spTgt spid="2746"/>
                                        </p:tgtEl>
                                        <p:attrNameLst>
                                          <p:attrName>style.visibility</p:attrName>
                                        </p:attrNameLst>
                                      </p:cBhvr>
                                      <p:to>
                                        <p:strVal val="visible"/>
                                      </p:to>
                                    </p:set>
                                    <p:animEffect transition="in" filter="fade">
                                      <p:cBhvr>
                                        <p:cTn id="136" dur="500"/>
                                        <p:tgtEl>
                                          <p:spTgt spid="2746"/>
                                        </p:tgtEl>
                                      </p:cBhvr>
                                    </p:animEffect>
                                  </p:childTnLst>
                                </p:cTn>
                              </p:par>
                            </p:childTnLst>
                          </p:cTn>
                        </p:par>
                      </p:childTnLst>
                    </p:cTn>
                  </p:par>
                  <p:par>
                    <p:cTn id="137" fill="hold">
                      <p:stCondLst>
                        <p:cond delay="indefinite"/>
                      </p:stCondLst>
                      <p:childTnLst>
                        <p:par>
                          <p:cTn id="138" fill="hold">
                            <p:stCondLst>
                              <p:cond delay="0"/>
                            </p:stCondLst>
                            <p:childTnLst>
                              <p:par>
                                <p:cTn id="139" presetID="1" presetClass="exit" presetSubtype="0" fill="hold" nodeType="clickEffect">
                                  <p:stCondLst>
                                    <p:cond delay="0"/>
                                  </p:stCondLst>
                                  <p:childTnLst>
                                    <p:set>
                                      <p:cBhvr>
                                        <p:cTn id="140" dur="1" fill="hold">
                                          <p:stCondLst>
                                            <p:cond delay="0"/>
                                          </p:stCondLst>
                                        </p:cTn>
                                        <p:tgtEl>
                                          <p:spTgt spid="2686"/>
                                        </p:tgtEl>
                                        <p:attrNameLst>
                                          <p:attrName>style.visibility</p:attrName>
                                        </p:attrNameLst>
                                      </p:cBhvr>
                                      <p:to>
                                        <p:strVal val="hidden"/>
                                      </p:to>
                                    </p:set>
                                  </p:childTnLst>
                                </p:cTn>
                              </p:par>
                              <p:par>
                                <p:cTn id="141" presetID="1" presetClass="exit" presetSubtype="0" fill="hold" grpId="2" nodeType="withEffect">
                                  <p:stCondLst>
                                    <p:cond delay="0"/>
                                  </p:stCondLst>
                                  <p:childTnLst>
                                    <p:set>
                                      <p:cBhvr>
                                        <p:cTn id="142" dur="1" fill="hold">
                                          <p:stCondLst>
                                            <p:cond delay="0"/>
                                          </p:stCondLst>
                                        </p:cTn>
                                        <p:tgtEl>
                                          <p:spTgt spid="2705"/>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44"/>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59"/>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60"/>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746"/>
                                        </p:tgtEl>
                                        <p:attrNameLst>
                                          <p:attrName>style.visibility</p:attrName>
                                        </p:attrNameLst>
                                      </p:cBhvr>
                                      <p:to>
                                        <p:strVal val="hidden"/>
                                      </p:to>
                                    </p:set>
                                  </p:childTnLst>
                                </p:cTn>
                              </p:par>
                              <p:par>
                                <p:cTn id="151" presetID="10" presetClass="entr" presetSubtype="0" fill="hold" nodeType="withEffect">
                                  <p:stCondLst>
                                    <p:cond delay="0"/>
                                  </p:stCondLst>
                                  <p:childTnLst>
                                    <p:set>
                                      <p:cBhvr>
                                        <p:cTn id="152" dur="1" fill="hold">
                                          <p:stCondLst>
                                            <p:cond delay="0"/>
                                          </p:stCondLst>
                                        </p:cTn>
                                        <p:tgtEl>
                                          <p:spTgt spid="2652"/>
                                        </p:tgtEl>
                                        <p:attrNameLst>
                                          <p:attrName>style.visibility</p:attrName>
                                        </p:attrNameLst>
                                      </p:cBhvr>
                                      <p:to>
                                        <p:strVal val="visible"/>
                                      </p:to>
                                    </p:set>
                                    <p:animEffect transition="in" filter="fade">
                                      <p:cBhvr>
                                        <p:cTn id="153" dur="500"/>
                                        <p:tgtEl>
                                          <p:spTgt spid="2652"/>
                                        </p:tgtEl>
                                      </p:cBhvr>
                                    </p:animEffect>
                                  </p:childTnLst>
                                </p:cTn>
                              </p:par>
                            </p:childTnLst>
                          </p:cTn>
                        </p:par>
                        <p:par>
                          <p:cTn id="154" fill="hold">
                            <p:stCondLst>
                              <p:cond delay="500"/>
                            </p:stCondLst>
                            <p:childTnLst>
                              <p:par>
                                <p:cTn id="155" presetID="10" presetClass="entr" presetSubtype="0" fill="hold" nodeType="afterEffect">
                                  <p:stCondLst>
                                    <p:cond delay="0"/>
                                  </p:stCondLst>
                                  <p:childTnLst>
                                    <p:set>
                                      <p:cBhvr>
                                        <p:cTn id="156" dur="1" fill="hold">
                                          <p:stCondLst>
                                            <p:cond delay="0"/>
                                          </p:stCondLst>
                                        </p:cTn>
                                        <p:tgtEl>
                                          <p:spTgt spid="2714"/>
                                        </p:tgtEl>
                                        <p:attrNameLst>
                                          <p:attrName>style.visibility</p:attrName>
                                        </p:attrNameLst>
                                      </p:cBhvr>
                                      <p:to>
                                        <p:strVal val="visible"/>
                                      </p:to>
                                    </p:set>
                                    <p:animEffect transition="in" filter="fade">
                                      <p:cBhvr>
                                        <p:cTn id="157" dur="500"/>
                                        <p:tgtEl>
                                          <p:spTgt spid="2714"/>
                                        </p:tgtEl>
                                      </p:cBhvr>
                                    </p:animEffect>
                                  </p:childTnLst>
                                </p:cTn>
                              </p:par>
                              <p:par>
                                <p:cTn id="158" presetID="1" presetClass="exit" presetSubtype="0" fill="hold" nodeType="withEffect">
                                  <p:stCondLst>
                                    <p:cond delay="0"/>
                                  </p:stCondLst>
                                  <p:childTnLst>
                                    <p:set>
                                      <p:cBhvr>
                                        <p:cTn id="159" dur="1" fill="hold">
                                          <p:stCondLst>
                                            <p:cond delay="0"/>
                                          </p:stCondLst>
                                        </p:cTn>
                                        <p:tgtEl>
                                          <p:spTgt spid="2717"/>
                                        </p:tgtEl>
                                        <p:attrNameLst>
                                          <p:attrName>style.visibility</p:attrName>
                                        </p:attrNameLst>
                                      </p:cBhvr>
                                      <p:to>
                                        <p:strVal val="hidden"/>
                                      </p:to>
                                    </p:set>
                                  </p:childTnLst>
                                </p:cTn>
                              </p:par>
                              <p:par>
                                <p:cTn id="160" presetID="1" presetClass="entr" presetSubtype="0" fill="hold" grpId="1" nodeType="withEffect">
                                  <p:stCondLst>
                                    <p:cond delay="0"/>
                                  </p:stCondLst>
                                  <p:childTnLst>
                                    <p:set>
                                      <p:cBhvr>
                                        <p:cTn id="161"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71" name="Groupe 2670"/>
          <p:cNvGrpSpPr/>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l’alimentation continu (inversion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593679" y="1659677"/>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champ magnétique est assurée par le </a:t>
            </a:r>
            <a:r>
              <a:rPr lang="fr-FR" sz="1800" dirty="0" smtClean="0">
                <a:effectLst>
                  <a:glow rad="228600">
                    <a:schemeClr val="accent3">
                      <a:satMod val="175000"/>
                      <a:alpha val="40000"/>
                    </a:schemeClr>
                  </a:glow>
                  <a:outerShdw blurRad="38100" dist="38100" dir="2700000" algn="tl">
                    <a:srgbClr val="000000">
                      <a:alpha val="43137"/>
                    </a:srgbClr>
                  </a:outerShdw>
                </a:effectLst>
              </a:rPr>
              <a:t>stator </a:t>
            </a:r>
            <a:r>
              <a:rPr lang="fr-FR" sz="1800" dirty="0" smtClean="0"/>
              <a:t>(partie fixe, statique). On appelle cette fonction du moteur </a:t>
            </a:r>
            <a:r>
              <a:rPr lang="fr-FR" sz="1800" dirty="0" smtClean="0">
                <a:effectLst>
                  <a:glow rad="228600">
                    <a:schemeClr val="accent3">
                      <a:satMod val="175000"/>
                      <a:alpha val="40000"/>
                    </a:schemeClr>
                  </a:glow>
                  <a:outerShdw blurRad="38100" dist="38100" dir="2700000" algn="tl">
                    <a:srgbClr val="000000">
                      <a:alpha val="43137"/>
                    </a:srgbClr>
                  </a:outerShdw>
                </a:effectLst>
              </a:rPr>
              <a:t>‘Excitation’. </a:t>
            </a:r>
            <a:r>
              <a:rPr lang="fr-FR" sz="1800" dirty="0" smtClean="0"/>
              <a:t>L’excitation peut être assurée par un ensemble </a:t>
            </a:r>
            <a:r>
              <a:rPr lang="fr-FR" sz="1800" dirty="0" smtClean="0">
                <a:effectLst>
                  <a:glow rad="228600">
                    <a:schemeClr val="accent3">
                      <a:satMod val="175000"/>
                      <a:alpha val="40000"/>
                    </a:schemeClr>
                  </a:glow>
                  <a:outerShdw blurRad="38100" dist="38100" dir="2700000" algn="tl">
                    <a:srgbClr val="000000">
                      <a:alpha val="43137"/>
                    </a:srgbClr>
                  </a:outerShdw>
                </a:effectLst>
              </a:rPr>
              <a:t>d’aimants permanents</a:t>
            </a:r>
            <a:r>
              <a:rPr lang="fr-FR" sz="1800" dirty="0" smtClean="0"/>
              <a:t>, on parlera alors de </a:t>
            </a:r>
            <a:r>
              <a:rPr lang="fr-FR" sz="1800" dirty="0" smtClean="0">
                <a:effectLst>
                  <a:glow rad="228600">
                    <a:schemeClr val="accent3">
                      <a:satMod val="175000"/>
                      <a:alpha val="40000"/>
                    </a:schemeClr>
                  </a:glow>
                  <a:outerShdw blurRad="38100" dist="38100" dir="2700000" algn="tl">
                    <a:srgbClr val="000000">
                      <a:alpha val="43137"/>
                    </a:srgbClr>
                  </a:outerShdw>
                </a:effectLst>
              </a:rPr>
              <a:t>moteur à excitation permanente</a:t>
            </a:r>
            <a:r>
              <a:rPr lang="fr-FR" sz="1800" dirty="0" smtClean="0"/>
              <a:t>.</a:t>
            </a:r>
          </a:p>
          <a:p>
            <a:r>
              <a:rPr lang="fr-FR" sz="1800" dirty="0" smtClean="0"/>
              <a:t>L’</a:t>
            </a:r>
            <a:r>
              <a:rPr lang="fr-FR" sz="1800" dirty="0" smtClean="0">
                <a:effectLst>
                  <a:glow rad="228600">
                    <a:schemeClr val="accent5">
                      <a:satMod val="175000"/>
                      <a:alpha val="40000"/>
                    </a:schemeClr>
                  </a:glow>
                  <a:outerShdw blurRad="38100" dist="38100" dir="2700000" algn="tl">
                    <a:srgbClr val="000000">
                      <a:alpha val="43137"/>
                    </a:srgbClr>
                  </a:outerShdw>
                </a:effectLst>
              </a:rPr>
              <a:t>excitation</a:t>
            </a:r>
            <a:r>
              <a:rPr lang="fr-FR" sz="1800" dirty="0" smtClean="0"/>
              <a:t> peut être réalisée avec des </a:t>
            </a:r>
            <a:r>
              <a:rPr lang="fr-FR" sz="1800" dirty="0" err="1" smtClean="0">
                <a:effectLst>
                  <a:glow rad="228600">
                    <a:schemeClr val="accent5">
                      <a:satMod val="175000"/>
                      <a:alpha val="40000"/>
                    </a:schemeClr>
                  </a:glow>
                  <a:outerShdw blurRad="38100" dist="38100" dir="2700000" algn="tl">
                    <a:srgbClr val="000000">
                      <a:alpha val="43137"/>
                    </a:srgbClr>
                  </a:outerShdw>
                </a:effectLst>
              </a:rPr>
              <a:t>électros-aimants</a:t>
            </a:r>
            <a:r>
              <a:rPr lang="fr-FR" sz="1800" dirty="0" smtClean="0"/>
              <a:t>, </a:t>
            </a:r>
            <a:r>
              <a:rPr lang="fr-FR" sz="1800" dirty="0"/>
              <a:t>l</a:t>
            </a:r>
            <a:r>
              <a:rPr lang="fr-FR" sz="1800" dirty="0" smtClean="0"/>
              <a:t>e moteur sera désigné alors par le </a:t>
            </a:r>
            <a:r>
              <a:rPr lang="fr-FR" sz="1800" dirty="0" smtClean="0">
                <a:effectLst>
                  <a:glow rad="228600">
                    <a:schemeClr val="accent5">
                      <a:satMod val="175000"/>
                      <a:alpha val="40000"/>
                    </a:schemeClr>
                  </a:glow>
                  <a:outerShdw blurRad="38100" dist="38100" dir="2700000" algn="tl">
                    <a:srgbClr val="000000">
                      <a:alpha val="43137"/>
                    </a:srgbClr>
                  </a:outerShdw>
                </a:effectLst>
              </a:rPr>
              <a:t>type de couplage </a:t>
            </a:r>
            <a:r>
              <a:rPr lang="fr-FR" sz="1800" dirty="0" smtClean="0"/>
              <a:t>électrique entre le circuit d’excitation et le circuit induit.   </a:t>
            </a:r>
            <a:br>
              <a:rPr lang="fr-FR" sz="1800" dirty="0" smtClean="0"/>
            </a:br>
            <a:endParaRPr lang="fr-FR" sz="1800" dirty="0"/>
          </a:p>
        </p:txBody>
      </p:sp>
      <p:grpSp>
        <p:nvGrpSpPr>
          <p:cNvPr id="7" name="Groupe 6"/>
          <p:cNvGrpSpPr/>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nvGrpSpPr>
        <p:grpSpPr>
          <a:xfrm rot="5400000" flipV="1">
            <a:off x="3345169" y="2001119"/>
            <a:ext cx="1944226" cy="767520"/>
            <a:chOff x="4718167" y="1574092"/>
            <a:chExt cx="2578559" cy="862284"/>
          </a:xfrm>
        </p:grpSpPr>
        <p:sp>
          <p:nvSpPr>
            <p:cNvPr id="1193"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nvGrpSpPr>
        <p:grpSpPr>
          <a:xfrm rot="16200000" flipH="1">
            <a:off x="6967720" y="2032850"/>
            <a:ext cx="1944226" cy="767520"/>
            <a:chOff x="4718167" y="1574092"/>
            <a:chExt cx="2578559" cy="862284"/>
          </a:xfrm>
        </p:grpSpPr>
        <p:sp>
          <p:nvSpPr>
            <p:cNvPr id="1222"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Connecteur droit 17"/>
          <p:cNvCxnSpPr>
            <a:stCxn id="66" idx="4"/>
            <a:endCxn id="66" idx="5"/>
          </p:cNvCxnSpPr>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nvSpPr>
        <p:spPr>
          <a:xfrm>
            <a:off x="46890" y="4077072"/>
            <a:ext cx="9097109" cy="280831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production du mouvement mécanique est assurée par </a:t>
            </a:r>
            <a:r>
              <a:rPr lang="fr-FR" sz="1800" dirty="0" smtClean="0">
                <a:effectLst>
                  <a:glow rad="228600">
                    <a:schemeClr val="accent6">
                      <a:satMod val="175000"/>
                      <a:alpha val="40000"/>
                    </a:schemeClr>
                  </a:glow>
                  <a:outerShdw blurRad="38100" dist="38100" dir="2700000" algn="tl">
                    <a:srgbClr val="000000">
                      <a:alpha val="43137"/>
                    </a:srgbClr>
                  </a:outerShdw>
                </a:effectLst>
              </a:rPr>
              <a:t>le rotor </a:t>
            </a:r>
            <a:r>
              <a:rPr lang="fr-FR" sz="1800" dirty="0" smtClean="0"/>
              <a:t>(partie tournante, rotation). On appelle cette fonction du moteur ‘</a:t>
            </a:r>
            <a:r>
              <a:rPr lang="fr-FR" sz="1800" dirty="0" smtClean="0">
                <a:effectLst>
                  <a:glow rad="228600">
                    <a:schemeClr val="accent6">
                      <a:satMod val="175000"/>
                      <a:alpha val="40000"/>
                    </a:schemeClr>
                  </a:glow>
                  <a:outerShdw blurRad="38100" dist="38100" dir="2700000" algn="tl">
                    <a:srgbClr val="000000">
                      <a:alpha val="43137"/>
                    </a:srgbClr>
                  </a:outerShdw>
                </a:effectLst>
              </a:rPr>
              <a:t>l’Induit</a:t>
            </a:r>
            <a:r>
              <a:rPr lang="fr-FR" sz="1800" dirty="0" smtClean="0"/>
              <a:t>’ (soumis au champ magnétique). L’induit est constitué de </a:t>
            </a:r>
            <a:r>
              <a:rPr lang="fr-FR" sz="1800" dirty="0" smtClean="0">
                <a:effectLst>
                  <a:glow rad="228600">
                    <a:schemeClr val="accent2">
                      <a:satMod val="175000"/>
                      <a:alpha val="40000"/>
                    </a:schemeClr>
                  </a:glow>
                  <a:outerShdw blurRad="38100" dist="38100" dir="2700000" algn="tl">
                    <a:srgbClr val="000000">
                      <a:alpha val="43137"/>
                    </a:srgbClr>
                  </a:outerShdw>
                </a:effectLst>
              </a:rPr>
              <a:t>conducteurs </a:t>
            </a:r>
            <a:r>
              <a:rPr lang="fr-FR" sz="1800" dirty="0" smtClean="0"/>
              <a:t>qui seront le siège de la force motrice. Pour augmenter l’effet beaucoup de conducteurs disposés dans des encoches réparties régulièrement sur la périphérie du circuit magnétique du rotor sont tous reliés entre eux.</a:t>
            </a:r>
          </a:p>
          <a:p>
            <a:r>
              <a:rPr lang="fr-FR" sz="1800" dirty="0" smtClean="0"/>
              <a:t>La connexion électrique et la permutation sont assurées  par l’ensemble  </a:t>
            </a:r>
            <a:r>
              <a:rPr lang="fr-FR" sz="1800" dirty="0" smtClean="0">
                <a:effectLst>
                  <a:glow rad="228600">
                    <a:schemeClr val="accent6">
                      <a:satMod val="175000"/>
                      <a:alpha val="40000"/>
                    </a:schemeClr>
                  </a:glow>
                  <a:outerShdw blurRad="38100" dist="38100" dir="2700000" algn="tl">
                    <a:srgbClr val="000000">
                      <a:alpha val="43137"/>
                    </a:srgbClr>
                  </a:outerShdw>
                </a:effectLst>
              </a:rPr>
              <a:t>collecteur </a:t>
            </a:r>
            <a:r>
              <a:rPr lang="fr-FR" sz="1800" dirty="0" smtClean="0">
                <a:effectLst>
                  <a:outerShdw blurRad="38100" dist="38100" dir="2700000" algn="tl">
                    <a:srgbClr val="000000">
                      <a:alpha val="43137"/>
                    </a:srgbClr>
                  </a:outerShdw>
                </a:effectLst>
              </a:rPr>
              <a:t>plus</a:t>
            </a:r>
            <a:r>
              <a:rPr lang="fr-FR" sz="1800" dirty="0" smtClean="0">
                <a:effectLst>
                  <a:glow rad="228600">
                    <a:schemeClr val="accent6">
                      <a:satMod val="175000"/>
                      <a:alpha val="40000"/>
                    </a:schemeClr>
                  </a:glow>
                  <a:outerShdw blurRad="38100" dist="38100" dir="2700000" algn="tl">
                    <a:srgbClr val="000000">
                      <a:alpha val="43137"/>
                    </a:srgbClr>
                  </a:outerShdw>
                </a:effectLst>
              </a:rPr>
              <a:t> </a:t>
            </a:r>
            <a:r>
              <a:rPr lang="fr-FR" sz="1800" dirty="0" smtClean="0">
                <a:effectLst>
                  <a:glow rad="101600">
                    <a:srgbClr val="00B050">
                      <a:alpha val="60000"/>
                    </a:srgbClr>
                  </a:glow>
                  <a:outerShdw blurRad="38100" dist="38100" dir="2700000" algn="tl">
                    <a:srgbClr val="000000">
                      <a:alpha val="43137"/>
                    </a:srgbClr>
                  </a:outerShdw>
                </a:effectLst>
              </a:rPr>
              <a:t>balais (charbons)</a:t>
            </a:r>
            <a:r>
              <a:rPr lang="fr-FR" sz="1800" dirty="0" smtClean="0">
                <a:effectLst>
                  <a:glow rad="101600">
                    <a:schemeClr val="accent3">
                      <a:lumMod val="50000"/>
                      <a:alpha val="60000"/>
                    </a:schemeClr>
                  </a:glow>
                  <a:outerShdw blurRad="38100" dist="38100" dir="2700000" algn="tl">
                    <a:srgbClr val="000000">
                      <a:alpha val="43137"/>
                    </a:srgbClr>
                  </a:outerShdw>
                </a:effectLst>
              </a:rPr>
              <a:t>.  </a:t>
            </a:r>
            <a:r>
              <a:rPr lang="fr-FR" sz="1800" dirty="0" smtClean="0"/>
              <a:t/>
            </a:r>
            <a:br>
              <a:rPr lang="fr-FR" sz="1800" dirty="0" smtClean="0"/>
            </a:br>
            <a:endParaRPr lang="fr-FR" sz="1800" dirty="0"/>
          </a:p>
        </p:txBody>
      </p:sp>
      <p:sp>
        <p:nvSpPr>
          <p:cNvPr id="55" name="Rectangle 54"/>
          <p:cNvSpPr/>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bg/>
                                          </p:spTgt>
                                        </p:tgtEl>
                                        <p:attrNameLst>
                                          <p:attrName>style.visibility</p:attrName>
                                        </p:attrNameLst>
                                      </p:cBhvr>
                                      <p:to>
                                        <p:strVal val="visible"/>
                                      </p:to>
                                    </p:set>
                                    <p:animEffect transition="in" filter="fade">
                                      <p:cBhvr>
                                        <p:cTn id="11" dur="500"/>
                                        <p:tgtEl>
                                          <p:spTgt spid="6">
                                            <p:bg/>
                                          </p:spTgt>
                                        </p:tgtEl>
                                      </p:cBhvr>
                                    </p:animEffect>
                                  </p:childTnLst>
                                </p:cTn>
                              </p:par>
                            </p:childTnLst>
                          </p:cTn>
                        </p:par>
                        <p:par>
                          <p:cTn id="12" fill="hold">
                            <p:stCondLst>
                              <p:cond delay="130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6">
                                            <p:txEl>
                                              <p:pRg st="0" end="0"/>
                                            </p:txEl>
                                          </p:spTgt>
                                        </p:tgtEl>
                                        <p:attrNameLst>
                                          <p:attrName>style.visibility</p:attrName>
                                        </p:attrNameLst>
                                      </p:cBhvr>
                                      <p:to>
                                        <p:strVal val="visible"/>
                                      </p:to>
                                    </p:set>
                                    <p:animEffect transition="in" filter="fade">
                                      <p:cBhvr>
                                        <p:cTn id="15" dur="500"/>
                                        <p:tgtEl>
                                          <p:spTgt spid="6">
                                            <p:txEl>
                                              <p:pRg st="0" end="0"/>
                                            </p:txEl>
                                          </p:spTgt>
                                        </p:tgtEl>
                                      </p:cBhvr>
                                    </p:animEffect>
                                  </p:childTnLst>
                                </p:cTn>
                              </p:par>
                            </p:childTnLst>
                          </p:cTn>
                        </p:par>
                        <p:par>
                          <p:cTn id="16" fill="hold">
                            <p:stCondLst>
                              <p:cond delay="5300"/>
                            </p:stCondLst>
                            <p:childTnLst>
                              <p:par>
                                <p:cTn id="17" presetID="22" presetClass="entr" presetSubtype="8" fill="hold" nodeType="afterEffect">
                                  <p:stCondLst>
                                    <p:cond delay="1000"/>
                                  </p:stCondLst>
                                  <p:childTnLst>
                                    <p:set>
                                      <p:cBhvr>
                                        <p:cTn id="18" dur="1" fill="hold">
                                          <p:stCondLst>
                                            <p:cond delay="0"/>
                                          </p:stCondLst>
                                        </p:cTn>
                                        <p:tgtEl>
                                          <p:spTgt spid="65"/>
                                        </p:tgtEl>
                                        <p:attrNameLst>
                                          <p:attrName>style.visibility</p:attrName>
                                        </p:attrNameLst>
                                      </p:cBhvr>
                                      <p:to>
                                        <p:strVal val="visible"/>
                                      </p:to>
                                    </p:set>
                                    <p:animEffect transition="in" filter="wipe(left)">
                                      <p:cBhvr>
                                        <p:cTn id="19" dur="500"/>
                                        <p:tgtEl>
                                          <p:spTgt spid="65"/>
                                        </p:tgtEl>
                                      </p:cBhvr>
                                    </p:animEffect>
                                  </p:childTnLst>
                                </p:cTn>
                              </p:par>
                            </p:childTnLst>
                          </p:cTn>
                        </p:par>
                        <p:par>
                          <p:cTn id="20" fill="hold">
                            <p:stCondLst>
                              <p:cond delay="6800"/>
                            </p:stCondLst>
                            <p:childTnLst>
                              <p:par>
                                <p:cTn id="21" presetID="10" presetClass="entr" presetSubtype="0" fill="hold" grpId="0" nodeType="afterEffect">
                                  <p:stCondLst>
                                    <p:cond delay="0"/>
                                  </p:stCondLst>
                                  <p:childTnLst>
                                    <p:set>
                                      <p:cBhvr>
                                        <p:cTn id="22" dur="1" fill="hold">
                                          <p:stCondLst>
                                            <p:cond delay="0"/>
                                          </p:stCondLst>
                                        </p:cTn>
                                        <p:tgtEl>
                                          <p:spTgt spid="158"/>
                                        </p:tgtEl>
                                        <p:attrNameLst>
                                          <p:attrName>style.visibility</p:attrName>
                                        </p:attrNameLst>
                                      </p:cBhvr>
                                      <p:to>
                                        <p:strVal val="visible"/>
                                      </p:to>
                                    </p:set>
                                    <p:animEffect transition="in" filter="fade">
                                      <p:cBhvr>
                                        <p:cTn id="23" dur="500"/>
                                        <p:tgtEl>
                                          <p:spTgt spid="158"/>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1" fill="hold" nodeType="clickEffect">
                                  <p:stCondLst>
                                    <p:cond delay="0"/>
                                  </p:stCondLst>
                                  <p:childTnLst>
                                    <p:set>
                                      <p:cBhvr>
                                        <p:cTn id="27" dur="1" fill="hold">
                                          <p:stCondLst>
                                            <p:cond delay="0"/>
                                          </p:stCondLst>
                                        </p:cTn>
                                        <p:tgtEl>
                                          <p:spTgt spid="157"/>
                                        </p:tgtEl>
                                        <p:attrNameLst>
                                          <p:attrName>style.visibility</p:attrName>
                                        </p:attrNameLst>
                                      </p:cBhvr>
                                      <p:to>
                                        <p:strVal val="visible"/>
                                      </p:to>
                                    </p:set>
                                    <p:animEffect transition="in" filter="wipe(up)">
                                      <p:cBhvr>
                                        <p:cTn id="28" dur="500"/>
                                        <p:tgtEl>
                                          <p:spTgt spid="157"/>
                                        </p:tgtEl>
                                      </p:cBhvr>
                                    </p:animEffect>
                                  </p:childTnLst>
                                </p:cTn>
                              </p:par>
                            </p:childTnLst>
                          </p:cTn>
                        </p:par>
                        <p:par>
                          <p:cTn id="29" fill="hold">
                            <p:stCondLst>
                              <p:cond delay="500"/>
                            </p:stCondLst>
                            <p:childTnLst>
                              <p:par>
                                <p:cTn id="30" presetID="22" presetClass="entr" presetSubtype="8" fill="hold" nodeType="afterEffect">
                                  <p:stCondLst>
                                    <p:cond delay="0"/>
                                  </p:stCondLst>
                                  <p:childTnLst>
                                    <p:set>
                                      <p:cBhvr>
                                        <p:cTn id="31" dur="1" fill="hold">
                                          <p:stCondLst>
                                            <p:cond delay="0"/>
                                          </p:stCondLst>
                                        </p:cTn>
                                        <p:tgtEl>
                                          <p:spTgt spid="18"/>
                                        </p:tgtEl>
                                        <p:attrNameLst>
                                          <p:attrName>style.visibility</p:attrName>
                                        </p:attrNameLst>
                                      </p:cBhvr>
                                      <p:to>
                                        <p:strVal val="visible"/>
                                      </p:to>
                                    </p:set>
                                    <p:animEffect transition="in" filter="wipe(left)">
                                      <p:cBhvr>
                                        <p:cTn id="32" dur="500"/>
                                        <p:tgtEl>
                                          <p:spTgt spid="18"/>
                                        </p:tgtEl>
                                      </p:cBhvr>
                                    </p:animEffect>
                                  </p:childTnLst>
                                </p:cTn>
                              </p:par>
                            </p:childTnLst>
                          </p:cTn>
                        </p:par>
                        <p:par>
                          <p:cTn id="33" fill="hold">
                            <p:stCondLst>
                              <p:cond delay="1000"/>
                            </p:stCondLst>
                            <p:childTnLst>
                              <p:par>
                                <p:cTn id="34" presetID="22" presetClass="entr" presetSubtype="1" fill="hold" nodeType="afterEffect">
                                  <p:stCondLst>
                                    <p:cond delay="0"/>
                                  </p:stCondLst>
                                  <p:childTnLst>
                                    <p:set>
                                      <p:cBhvr>
                                        <p:cTn id="35" dur="1" fill="hold">
                                          <p:stCondLst>
                                            <p:cond delay="0"/>
                                          </p:stCondLst>
                                        </p:cTn>
                                        <p:tgtEl>
                                          <p:spTgt spid="160"/>
                                        </p:tgtEl>
                                        <p:attrNameLst>
                                          <p:attrName>style.visibility</p:attrName>
                                        </p:attrNameLst>
                                      </p:cBhvr>
                                      <p:to>
                                        <p:strVal val="visible"/>
                                      </p:to>
                                    </p:set>
                                    <p:animEffect transition="in" filter="wipe(up)">
                                      <p:cBhvr>
                                        <p:cTn id="36" dur="500"/>
                                        <p:tgtEl>
                                          <p:spTgt spid="160"/>
                                        </p:tgtEl>
                                      </p:cBhvr>
                                    </p:animEffect>
                                  </p:childTnLst>
                                </p:cTn>
                              </p:par>
                            </p:childTnLst>
                          </p:cTn>
                        </p:par>
                        <p:par>
                          <p:cTn id="37" fill="hold">
                            <p:stCondLst>
                              <p:cond delay="1500"/>
                            </p:stCondLst>
                            <p:childTnLst>
                              <p:par>
                                <p:cTn id="38" presetID="22" presetClass="entr" presetSubtype="8" fill="hold" nodeType="afterEffect">
                                  <p:stCondLst>
                                    <p:cond delay="0"/>
                                  </p:stCondLst>
                                  <p:childTnLst>
                                    <p:set>
                                      <p:cBhvr>
                                        <p:cTn id="39" dur="1" fill="hold">
                                          <p:stCondLst>
                                            <p:cond delay="0"/>
                                          </p:stCondLst>
                                        </p:cTn>
                                        <p:tgtEl>
                                          <p:spTgt spid="166"/>
                                        </p:tgtEl>
                                        <p:attrNameLst>
                                          <p:attrName>style.visibility</p:attrName>
                                        </p:attrNameLst>
                                      </p:cBhvr>
                                      <p:to>
                                        <p:strVal val="visible"/>
                                      </p:to>
                                    </p:set>
                                    <p:animEffect transition="in" filter="wipe(left)">
                                      <p:cBhvr>
                                        <p:cTn id="40" dur="500"/>
                                        <p:tgtEl>
                                          <p:spTgt spid="166"/>
                                        </p:tgtEl>
                                      </p:cBhvr>
                                    </p:animEffect>
                                  </p:childTnLst>
                                </p:cTn>
                              </p:par>
                            </p:childTnLst>
                          </p:cTn>
                        </p:par>
                        <p:par>
                          <p:cTn id="41" fill="hold">
                            <p:stCondLst>
                              <p:cond delay="2000"/>
                            </p:stCondLst>
                            <p:childTnLst>
                              <p:par>
                                <p:cTn id="42" presetID="22" presetClass="entr" presetSubtype="8" fill="hold" nodeType="afterEffect">
                                  <p:stCondLst>
                                    <p:cond delay="250"/>
                                  </p:stCondLst>
                                  <p:childTnLst>
                                    <p:set>
                                      <p:cBhvr>
                                        <p:cTn id="43" dur="1" fill="hold">
                                          <p:stCondLst>
                                            <p:cond delay="0"/>
                                          </p:stCondLst>
                                        </p:cTn>
                                        <p:tgtEl>
                                          <p:spTgt spid="168"/>
                                        </p:tgtEl>
                                        <p:attrNameLst>
                                          <p:attrName>style.visibility</p:attrName>
                                        </p:attrNameLst>
                                      </p:cBhvr>
                                      <p:to>
                                        <p:strVal val="visible"/>
                                      </p:to>
                                    </p:set>
                                    <p:animEffect transition="in" filter="wipe(left)">
                                      <p:cBhvr>
                                        <p:cTn id="44" dur="500"/>
                                        <p:tgtEl>
                                          <p:spTgt spid="168"/>
                                        </p:tgtEl>
                                      </p:cBhvr>
                                    </p:animEffect>
                                  </p:childTnLst>
                                </p:cTn>
                              </p:par>
                            </p:childTnLst>
                          </p:cTn>
                        </p:par>
                        <p:par>
                          <p:cTn id="45" fill="hold">
                            <p:stCondLst>
                              <p:cond delay="2750"/>
                            </p:stCondLst>
                            <p:childTnLst>
                              <p:par>
                                <p:cTn id="46" presetID="10" presetClass="entr" presetSubtype="0" fill="hold" nodeType="afterEffect">
                                  <p:stCondLst>
                                    <p:cond delay="0"/>
                                  </p:stCondLst>
                                  <p:childTnLst>
                                    <p:set>
                                      <p:cBhvr>
                                        <p:cTn id="47" dur="1" fill="hold">
                                          <p:stCondLst>
                                            <p:cond delay="0"/>
                                          </p:stCondLst>
                                        </p:cTn>
                                        <p:tgtEl>
                                          <p:spTgt spid="1334"/>
                                        </p:tgtEl>
                                        <p:attrNameLst>
                                          <p:attrName>style.visibility</p:attrName>
                                        </p:attrNameLst>
                                      </p:cBhvr>
                                      <p:to>
                                        <p:strVal val="visible"/>
                                      </p:to>
                                    </p:set>
                                    <p:animEffect transition="in" filter="fade">
                                      <p:cBhvr>
                                        <p:cTn id="48" dur="50"/>
                                        <p:tgtEl>
                                          <p:spTgt spid="1334"/>
                                        </p:tgtEl>
                                      </p:cBhvr>
                                    </p:animEffect>
                                  </p:childTnLst>
                                </p:cTn>
                              </p:par>
                            </p:childTnLst>
                          </p:cTn>
                        </p:par>
                        <p:par>
                          <p:cTn id="49" fill="hold">
                            <p:stCondLst>
                              <p:cond delay="2800"/>
                            </p:stCondLst>
                            <p:childTnLst>
                              <p:par>
                                <p:cTn id="50" presetID="10" presetClass="entr" presetSubtype="0" fill="hold" nodeType="afterEffect">
                                  <p:stCondLst>
                                    <p:cond delay="0"/>
                                  </p:stCondLst>
                                  <p:childTnLst>
                                    <p:set>
                                      <p:cBhvr>
                                        <p:cTn id="51" dur="1" fill="hold">
                                          <p:stCondLst>
                                            <p:cond delay="0"/>
                                          </p:stCondLst>
                                        </p:cTn>
                                        <p:tgtEl>
                                          <p:spTgt spid="1328"/>
                                        </p:tgtEl>
                                        <p:attrNameLst>
                                          <p:attrName>style.visibility</p:attrName>
                                        </p:attrNameLst>
                                      </p:cBhvr>
                                      <p:to>
                                        <p:strVal val="visible"/>
                                      </p:to>
                                    </p:set>
                                    <p:animEffect transition="in" filter="fade">
                                      <p:cBhvr>
                                        <p:cTn id="52" dur="50"/>
                                        <p:tgtEl>
                                          <p:spTgt spid="1328"/>
                                        </p:tgtEl>
                                      </p:cBhvr>
                                    </p:animEffect>
                                  </p:childTnLst>
                                </p:cTn>
                              </p:par>
                            </p:childTnLst>
                          </p:cTn>
                        </p:par>
                        <p:par>
                          <p:cTn id="53" fill="hold">
                            <p:stCondLst>
                              <p:cond delay="2850"/>
                            </p:stCondLst>
                            <p:childTnLst>
                              <p:par>
                                <p:cTn id="54" presetID="10" presetClass="entr" presetSubtype="0" fill="hold" nodeType="afterEffect">
                                  <p:stCondLst>
                                    <p:cond delay="0"/>
                                  </p:stCondLst>
                                  <p:childTnLst>
                                    <p:set>
                                      <p:cBhvr>
                                        <p:cTn id="55" dur="1" fill="hold">
                                          <p:stCondLst>
                                            <p:cond delay="0"/>
                                          </p:stCondLst>
                                        </p:cTn>
                                        <p:tgtEl>
                                          <p:spTgt spid="1322"/>
                                        </p:tgtEl>
                                        <p:attrNameLst>
                                          <p:attrName>style.visibility</p:attrName>
                                        </p:attrNameLst>
                                      </p:cBhvr>
                                      <p:to>
                                        <p:strVal val="visible"/>
                                      </p:to>
                                    </p:set>
                                    <p:animEffect transition="in" filter="fade">
                                      <p:cBhvr>
                                        <p:cTn id="56" dur="50"/>
                                        <p:tgtEl>
                                          <p:spTgt spid="1322"/>
                                        </p:tgtEl>
                                      </p:cBhvr>
                                    </p:animEffect>
                                  </p:childTnLst>
                                </p:cTn>
                              </p:par>
                            </p:childTnLst>
                          </p:cTn>
                        </p:par>
                        <p:par>
                          <p:cTn id="57" fill="hold">
                            <p:stCondLst>
                              <p:cond delay="2900"/>
                            </p:stCondLst>
                            <p:childTnLst>
                              <p:par>
                                <p:cTn id="58" presetID="10" presetClass="entr" presetSubtype="0" fill="hold" nodeType="afterEffect">
                                  <p:stCondLst>
                                    <p:cond delay="0"/>
                                  </p:stCondLst>
                                  <p:childTnLst>
                                    <p:set>
                                      <p:cBhvr>
                                        <p:cTn id="59" dur="1" fill="hold">
                                          <p:stCondLst>
                                            <p:cond delay="0"/>
                                          </p:stCondLst>
                                        </p:cTn>
                                        <p:tgtEl>
                                          <p:spTgt spid="1316"/>
                                        </p:tgtEl>
                                        <p:attrNameLst>
                                          <p:attrName>style.visibility</p:attrName>
                                        </p:attrNameLst>
                                      </p:cBhvr>
                                      <p:to>
                                        <p:strVal val="visible"/>
                                      </p:to>
                                    </p:set>
                                    <p:animEffect transition="in" filter="fade">
                                      <p:cBhvr>
                                        <p:cTn id="60" dur="50"/>
                                        <p:tgtEl>
                                          <p:spTgt spid="1316"/>
                                        </p:tgtEl>
                                      </p:cBhvr>
                                    </p:animEffect>
                                  </p:childTnLst>
                                </p:cTn>
                              </p:par>
                            </p:childTnLst>
                          </p:cTn>
                        </p:par>
                        <p:par>
                          <p:cTn id="61" fill="hold">
                            <p:stCondLst>
                              <p:cond delay="2950"/>
                            </p:stCondLst>
                            <p:childTnLst>
                              <p:par>
                                <p:cTn id="62" presetID="10" presetClass="entr" presetSubtype="0" fill="hold" nodeType="afterEffect">
                                  <p:stCondLst>
                                    <p:cond delay="0"/>
                                  </p:stCondLst>
                                  <p:childTnLst>
                                    <p:set>
                                      <p:cBhvr>
                                        <p:cTn id="63" dur="1" fill="hold">
                                          <p:stCondLst>
                                            <p:cond delay="0"/>
                                          </p:stCondLst>
                                        </p:cTn>
                                        <p:tgtEl>
                                          <p:spTgt spid="1310"/>
                                        </p:tgtEl>
                                        <p:attrNameLst>
                                          <p:attrName>style.visibility</p:attrName>
                                        </p:attrNameLst>
                                      </p:cBhvr>
                                      <p:to>
                                        <p:strVal val="visible"/>
                                      </p:to>
                                    </p:set>
                                    <p:animEffect transition="in" filter="fade">
                                      <p:cBhvr>
                                        <p:cTn id="64" dur="50"/>
                                        <p:tgtEl>
                                          <p:spTgt spid="1310"/>
                                        </p:tgtEl>
                                      </p:cBhvr>
                                    </p:animEffect>
                                  </p:childTnLst>
                                </p:cTn>
                              </p:par>
                            </p:childTnLst>
                          </p:cTn>
                        </p:par>
                        <p:par>
                          <p:cTn id="65" fill="hold">
                            <p:stCondLst>
                              <p:cond delay="3000"/>
                            </p:stCondLst>
                            <p:childTnLst>
                              <p:par>
                                <p:cTn id="66" presetID="10" presetClass="entr" presetSubtype="0" fill="hold" nodeType="afterEffect">
                                  <p:stCondLst>
                                    <p:cond delay="0"/>
                                  </p:stCondLst>
                                  <p:childTnLst>
                                    <p:set>
                                      <p:cBhvr>
                                        <p:cTn id="67" dur="1" fill="hold">
                                          <p:stCondLst>
                                            <p:cond delay="0"/>
                                          </p:stCondLst>
                                        </p:cTn>
                                        <p:tgtEl>
                                          <p:spTgt spid="1304"/>
                                        </p:tgtEl>
                                        <p:attrNameLst>
                                          <p:attrName>style.visibility</p:attrName>
                                        </p:attrNameLst>
                                      </p:cBhvr>
                                      <p:to>
                                        <p:strVal val="visible"/>
                                      </p:to>
                                    </p:set>
                                    <p:animEffect transition="in" filter="fade">
                                      <p:cBhvr>
                                        <p:cTn id="68" dur="50"/>
                                        <p:tgtEl>
                                          <p:spTgt spid="1304"/>
                                        </p:tgtEl>
                                      </p:cBhvr>
                                    </p:animEffect>
                                  </p:childTnLst>
                                </p:cTn>
                              </p:par>
                            </p:childTnLst>
                          </p:cTn>
                        </p:par>
                        <p:par>
                          <p:cTn id="69" fill="hold">
                            <p:stCondLst>
                              <p:cond delay="3050"/>
                            </p:stCondLst>
                            <p:childTnLst>
                              <p:par>
                                <p:cTn id="70" presetID="10" presetClass="entr" presetSubtype="0" fill="hold" nodeType="afterEffect">
                                  <p:stCondLst>
                                    <p:cond delay="0"/>
                                  </p:stCondLst>
                                  <p:childTnLst>
                                    <p:set>
                                      <p:cBhvr>
                                        <p:cTn id="71" dur="1" fill="hold">
                                          <p:stCondLst>
                                            <p:cond delay="0"/>
                                          </p:stCondLst>
                                        </p:cTn>
                                        <p:tgtEl>
                                          <p:spTgt spid="1262"/>
                                        </p:tgtEl>
                                        <p:attrNameLst>
                                          <p:attrName>style.visibility</p:attrName>
                                        </p:attrNameLst>
                                      </p:cBhvr>
                                      <p:to>
                                        <p:strVal val="visible"/>
                                      </p:to>
                                    </p:set>
                                    <p:animEffect transition="in" filter="fade">
                                      <p:cBhvr>
                                        <p:cTn id="72" dur="50"/>
                                        <p:tgtEl>
                                          <p:spTgt spid="1262"/>
                                        </p:tgtEl>
                                      </p:cBhvr>
                                    </p:animEffect>
                                  </p:childTnLst>
                                </p:cTn>
                              </p:par>
                            </p:childTnLst>
                          </p:cTn>
                        </p:par>
                        <p:par>
                          <p:cTn id="73" fill="hold">
                            <p:stCondLst>
                              <p:cond delay="3100"/>
                            </p:stCondLst>
                            <p:childTnLst>
                              <p:par>
                                <p:cTn id="74" presetID="10" presetClass="entr" presetSubtype="0" fill="hold" nodeType="afterEffect">
                                  <p:stCondLst>
                                    <p:cond delay="0"/>
                                  </p:stCondLst>
                                  <p:childTnLst>
                                    <p:set>
                                      <p:cBhvr>
                                        <p:cTn id="75" dur="1" fill="hold">
                                          <p:stCondLst>
                                            <p:cond delay="0"/>
                                          </p:stCondLst>
                                        </p:cTn>
                                        <p:tgtEl>
                                          <p:spTgt spid="1298"/>
                                        </p:tgtEl>
                                        <p:attrNameLst>
                                          <p:attrName>style.visibility</p:attrName>
                                        </p:attrNameLst>
                                      </p:cBhvr>
                                      <p:to>
                                        <p:strVal val="visible"/>
                                      </p:to>
                                    </p:set>
                                    <p:animEffect transition="in" filter="fade">
                                      <p:cBhvr>
                                        <p:cTn id="76" dur="50"/>
                                        <p:tgtEl>
                                          <p:spTgt spid="1298"/>
                                        </p:tgtEl>
                                      </p:cBhvr>
                                    </p:animEffect>
                                  </p:childTnLst>
                                </p:cTn>
                              </p:par>
                            </p:childTnLst>
                          </p:cTn>
                        </p:par>
                        <p:par>
                          <p:cTn id="77" fill="hold">
                            <p:stCondLst>
                              <p:cond delay="3150"/>
                            </p:stCondLst>
                            <p:childTnLst>
                              <p:par>
                                <p:cTn id="78" presetID="10" presetClass="entr" presetSubtype="0" fill="hold" nodeType="afterEffect">
                                  <p:stCondLst>
                                    <p:cond delay="0"/>
                                  </p:stCondLst>
                                  <p:childTnLst>
                                    <p:set>
                                      <p:cBhvr>
                                        <p:cTn id="79" dur="1" fill="hold">
                                          <p:stCondLst>
                                            <p:cond delay="0"/>
                                          </p:stCondLst>
                                        </p:cTn>
                                        <p:tgtEl>
                                          <p:spTgt spid="1364"/>
                                        </p:tgtEl>
                                        <p:attrNameLst>
                                          <p:attrName>style.visibility</p:attrName>
                                        </p:attrNameLst>
                                      </p:cBhvr>
                                      <p:to>
                                        <p:strVal val="visible"/>
                                      </p:to>
                                    </p:set>
                                    <p:animEffect transition="in" filter="fade">
                                      <p:cBhvr>
                                        <p:cTn id="80" dur="50"/>
                                        <p:tgtEl>
                                          <p:spTgt spid="1364"/>
                                        </p:tgtEl>
                                      </p:cBhvr>
                                    </p:animEffect>
                                  </p:childTnLst>
                                </p:cTn>
                              </p:par>
                            </p:childTnLst>
                          </p:cTn>
                        </p:par>
                        <p:par>
                          <p:cTn id="81" fill="hold">
                            <p:stCondLst>
                              <p:cond delay="3200"/>
                            </p:stCondLst>
                            <p:childTnLst>
                              <p:par>
                                <p:cTn id="82" presetID="10" presetClass="entr" presetSubtype="0" fill="hold" nodeType="afterEffect">
                                  <p:stCondLst>
                                    <p:cond delay="0"/>
                                  </p:stCondLst>
                                  <p:childTnLst>
                                    <p:set>
                                      <p:cBhvr>
                                        <p:cTn id="83" dur="1" fill="hold">
                                          <p:stCondLst>
                                            <p:cond delay="0"/>
                                          </p:stCondLst>
                                        </p:cTn>
                                        <p:tgtEl>
                                          <p:spTgt spid="1292"/>
                                        </p:tgtEl>
                                        <p:attrNameLst>
                                          <p:attrName>style.visibility</p:attrName>
                                        </p:attrNameLst>
                                      </p:cBhvr>
                                      <p:to>
                                        <p:strVal val="visible"/>
                                      </p:to>
                                    </p:set>
                                    <p:animEffect transition="in" filter="fade">
                                      <p:cBhvr>
                                        <p:cTn id="84" dur="50"/>
                                        <p:tgtEl>
                                          <p:spTgt spid="1292"/>
                                        </p:tgtEl>
                                      </p:cBhvr>
                                    </p:animEffect>
                                  </p:childTnLst>
                                </p:cTn>
                              </p:par>
                            </p:childTnLst>
                          </p:cTn>
                        </p:par>
                        <p:par>
                          <p:cTn id="85" fill="hold">
                            <p:stCondLst>
                              <p:cond delay="3250"/>
                            </p:stCondLst>
                            <p:childTnLst>
                              <p:par>
                                <p:cTn id="86" presetID="10" presetClass="entr" presetSubtype="0" fill="hold" nodeType="afterEffect">
                                  <p:stCondLst>
                                    <p:cond delay="0"/>
                                  </p:stCondLst>
                                  <p:childTnLst>
                                    <p:set>
                                      <p:cBhvr>
                                        <p:cTn id="87" dur="1" fill="hold">
                                          <p:stCondLst>
                                            <p:cond delay="0"/>
                                          </p:stCondLst>
                                        </p:cTn>
                                        <p:tgtEl>
                                          <p:spTgt spid="1358"/>
                                        </p:tgtEl>
                                        <p:attrNameLst>
                                          <p:attrName>style.visibility</p:attrName>
                                        </p:attrNameLst>
                                      </p:cBhvr>
                                      <p:to>
                                        <p:strVal val="visible"/>
                                      </p:to>
                                    </p:set>
                                    <p:animEffect transition="in" filter="fade">
                                      <p:cBhvr>
                                        <p:cTn id="88" dur="50"/>
                                        <p:tgtEl>
                                          <p:spTgt spid="1358"/>
                                        </p:tgtEl>
                                      </p:cBhvr>
                                    </p:animEffect>
                                  </p:childTnLst>
                                </p:cTn>
                              </p:par>
                            </p:childTnLst>
                          </p:cTn>
                        </p:par>
                        <p:par>
                          <p:cTn id="89" fill="hold">
                            <p:stCondLst>
                              <p:cond delay="3300"/>
                            </p:stCondLst>
                            <p:childTnLst>
                              <p:par>
                                <p:cTn id="90" presetID="10" presetClass="entr" presetSubtype="0" fill="hold" nodeType="afterEffect">
                                  <p:stCondLst>
                                    <p:cond delay="0"/>
                                  </p:stCondLst>
                                  <p:childTnLst>
                                    <p:set>
                                      <p:cBhvr>
                                        <p:cTn id="91" dur="1" fill="hold">
                                          <p:stCondLst>
                                            <p:cond delay="0"/>
                                          </p:stCondLst>
                                        </p:cTn>
                                        <p:tgtEl>
                                          <p:spTgt spid="1286"/>
                                        </p:tgtEl>
                                        <p:attrNameLst>
                                          <p:attrName>style.visibility</p:attrName>
                                        </p:attrNameLst>
                                      </p:cBhvr>
                                      <p:to>
                                        <p:strVal val="visible"/>
                                      </p:to>
                                    </p:set>
                                    <p:animEffect transition="in" filter="fade">
                                      <p:cBhvr>
                                        <p:cTn id="92" dur="50"/>
                                        <p:tgtEl>
                                          <p:spTgt spid="1286"/>
                                        </p:tgtEl>
                                      </p:cBhvr>
                                    </p:animEffect>
                                  </p:childTnLst>
                                </p:cTn>
                              </p:par>
                            </p:childTnLst>
                          </p:cTn>
                        </p:par>
                        <p:par>
                          <p:cTn id="93" fill="hold">
                            <p:stCondLst>
                              <p:cond delay="3350"/>
                            </p:stCondLst>
                            <p:childTnLst>
                              <p:par>
                                <p:cTn id="94" presetID="10" presetClass="entr" presetSubtype="0" fill="hold" nodeType="afterEffect">
                                  <p:stCondLst>
                                    <p:cond delay="0"/>
                                  </p:stCondLst>
                                  <p:childTnLst>
                                    <p:set>
                                      <p:cBhvr>
                                        <p:cTn id="95" dur="1" fill="hold">
                                          <p:stCondLst>
                                            <p:cond delay="0"/>
                                          </p:stCondLst>
                                        </p:cTn>
                                        <p:tgtEl>
                                          <p:spTgt spid="1352"/>
                                        </p:tgtEl>
                                        <p:attrNameLst>
                                          <p:attrName>style.visibility</p:attrName>
                                        </p:attrNameLst>
                                      </p:cBhvr>
                                      <p:to>
                                        <p:strVal val="visible"/>
                                      </p:to>
                                    </p:set>
                                    <p:animEffect transition="in" filter="fade">
                                      <p:cBhvr>
                                        <p:cTn id="96" dur="50"/>
                                        <p:tgtEl>
                                          <p:spTgt spid="1352"/>
                                        </p:tgtEl>
                                      </p:cBhvr>
                                    </p:animEffect>
                                  </p:childTnLst>
                                </p:cTn>
                              </p:par>
                            </p:childTnLst>
                          </p:cTn>
                        </p:par>
                        <p:par>
                          <p:cTn id="97" fill="hold">
                            <p:stCondLst>
                              <p:cond delay="3400"/>
                            </p:stCondLst>
                            <p:childTnLst>
                              <p:par>
                                <p:cTn id="98" presetID="10" presetClass="entr" presetSubtype="0" fill="hold" nodeType="afterEffect">
                                  <p:stCondLst>
                                    <p:cond delay="0"/>
                                  </p:stCondLst>
                                  <p:childTnLst>
                                    <p:set>
                                      <p:cBhvr>
                                        <p:cTn id="99" dur="1" fill="hold">
                                          <p:stCondLst>
                                            <p:cond delay="0"/>
                                          </p:stCondLst>
                                        </p:cTn>
                                        <p:tgtEl>
                                          <p:spTgt spid="1268"/>
                                        </p:tgtEl>
                                        <p:attrNameLst>
                                          <p:attrName>style.visibility</p:attrName>
                                        </p:attrNameLst>
                                      </p:cBhvr>
                                      <p:to>
                                        <p:strVal val="visible"/>
                                      </p:to>
                                    </p:set>
                                    <p:animEffect transition="in" filter="fade">
                                      <p:cBhvr>
                                        <p:cTn id="100" dur="50"/>
                                        <p:tgtEl>
                                          <p:spTgt spid="1268"/>
                                        </p:tgtEl>
                                      </p:cBhvr>
                                    </p:animEffect>
                                  </p:childTnLst>
                                </p:cTn>
                              </p:par>
                            </p:childTnLst>
                          </p:cTn>
                        </p:par>
                        <p:par>
                          <p:cTn id="101" fill="hold">
                            <p:stCondLst>
                              <p:cond delay="3450"/>
                            </p:stCondLst>
                            <p:childTnLst>
                              <p:par>
                                <p:cTn id="102" presetID="10" presetClass="entr" presetSubtype="0" fill="hold" nodeType="afterEffect">
                                  <p:stCondLst>
                                    <p:cond delay="0"/>
                                  </p:stCondLst>
                                  <p:childTnLst>
                                    <p:set>
                                      <p:cBhvr>
                                        <p:cTn id="103" dur="1" fill="hold">
                                          <p:stCondLst>
                                            <p:cond delay="0"/>
                                          </p:stCondLst>
                                        </p:cTn>
                                        <p:tgtEl>
                                          <p:spTgt spid="1346"/>
                                        </p:tgtEl>
                                        <p:attrNameLst>
                                          <p:attrName>style.visibility</p:attrName>
                                        </p:attrNameLst>
                                      </p:cBhvr>
                                      <p:to>
                                        <p:strVal val="visible"/>
                                      </p:to>
                                    </p:set>
                                    <p:animEffect transition="in" filter="fade">
                                      <p:cBhvr>
                                        <p:cTn id="104" dur="50"/>
                                        <p:tgtEl>
                                          <p:spTgt spid="1346"/>
                                        </p:tgtEl>
                                      </p:cBhvr>
                                    </p:animEffect>
                                  </p:childTnLst>
                                </p:cTn>
                              </p:par>
                            </p:childTnLst>
                          </p:cTn>
                        </p:par>
                        <p:par>
                          <p:cTn id="105" fill="hold">
                            <p:stCondLst>
                              <p:cond delay="3500"/>
                            </p:stCondLst>
                            <p:childTnLst>
                              <p:par>
                                <p:cTn id="106" presetID="10" presetClass="entr" presetSubtype="0" fill="hold" nodeType="afterEffect">
                                  <p:stCondLst>
                                    <p:cond delay="0"/>
                                  </p:stCondLst>
                                  <p:childTnLst>
                                    <p:set>
                                      <p:cBhvr>
                                        <p:cTn id="107" dur="1" fill="hold">
                                          <p:stCondLst>
                                            <p:cond delay="0"/>
                                          </p:stCondLst>
                                        </p:cTn>
                                        <p:tgtEl>
                                          <p:spTgt spid="1274"/>
                                        </p:tgtEl>
                                        <p:attrNameLst>
                                          <p:attrName>style.visibility</p:attrName>
                                        </p:attrNameLst>
                                      </p:cBhvr>
                                      <p:to>
                                        <p:strVal val="visible"/>
                                      </p:to>
                                    </p:set>
                                    <p:animEffect transition="in" filter="fade">
                                      <p:cBhvr>
                                        <p:cTn id="108" dur="50"/>
                                        <p:tgtEl>
                                          <p:spTgt spid="1274"/>
                                        </p:tgtEl>
                                      </p:cBhvr>
                                    </p:animEffect>
                                  </p:childTnLst>
                                </p:cTn>
                              </p:par>
                            </p:childTnLst>
                          </p:cTn>
                        </p:par>
                        <p:par>
                          <p:cTn id="109" fill="hold">
                            <p:stCondLst>
                              <p:cond delay="3550"/>
                            </p:stCondLst>
                            <p:childTnLst>
                              <p:par>
                                <p:cTn id="110" presetID="10" presetClass="entr" presetSubtype="0" fill="hold" nodeType="afterEffect">
                                  <p:stCondLst>
                                    <p:cond delay="0"/>
                                  </p:stCondLst>
                                  <p:childTnLst>
                                    <p:set>
                                      <p:cBhvr>
                                        <p:cTn id="111" dur="1" fill="hold">
                                          <p:stCondLst>
                                            <p:cond delay="0"/>
                                          </p:stCondLst>
                                        </p:cTn>
                                        <p:tgtEl>
                                          <p:spTgt spid="1340"/>
                                        </p:tgtEl>
                                        <p:attrNameLst>
                                          <p:attrName>style.visibility</p:attrName>
                                        </p:attrNameLst>
                                      </p:cBhvr>
                                      <p:to>
                                        <p:strVal val="visible"/>
                                      </p:to>
                                    </p:set>
                                    <p:animEffect transition="in" filter="fade">
                                      <p:cBhvr>
                                        <p:cTn id="112" dur="50"/>
                                        <p:tgtEl>
                                          <p:spTgt spid="1340"/>
                                        </p:tgtEl>
                                      </p:cBhvr>
                                    </p:animEffect>
                                  </p:childTnLst>
                                </p:cTn>
                              </p:par>
                            </p:childTnLst>
                          </p:cTn>
                        </p:par>
                        <p:par>
                          <p:cTn id="113" fill="hold">
                            <p:stCondLst>
                              <p:cond delay="3600"/>
                            </p:stCondLst>
                            <p:childTnLst>
                              <p:par>
                                <p:cTn id="114" presetID="10" presetClass="entr" presetSubtype="0" fill="hold" nodeType="afterEffect">
                                  <p:stCondLst>
                                    <p:cond delay="0"/>
                                  </p:stCondLst>
                                  <p:childTnLst>
                                    <p:set>
                                      <p:cBhvr>
                                        <p:cTn id="115" dur="1" fill="hold">
                                          <p:stCondLst>
                                            <p:cond delay="0"/>
                                          </p:stCondLst>
                                        </p:cTn>
                                        <p:tgtEl>
                                          <p:spTgt spid="1280"/>
                                        </p:tgtEl>
                                        <p:attrNameLst>
                                          <p:attrName>style.visibility</p:attrName>
                                        </p:attrNameLst>
                                      </p:cBhvr>
                                      <p:to>
                                        <p:strVal val="visible"/>
                                      </p:to>
                                    </p:set>
                                    <p:animEffect transition="in" filter="fade">
                                      <p:cBhvr>
                                        <p:cTn id="116" dur="50"/>
                                        <p:tgtEl>
                                          <p:spTgt spid="1280"/>
                                        </p:tgtEl>
                                      </p:cBhvr>
                                    </p:animEffect>
                                  </p:childTnLst>
                                </p:cTn>
                              </p:par>
                            </p:childTnLst>
                          </p:cTn>
                        </p:par>
                        <p:par>
                          <p:cTn id="117" fill="hold">
                            <p:stCondLst>
                              <p:cond delay="3650"/>
                            </p:stCondLst>
                            <p:childTnLst>
                              <p:par>
                                <p:cTn id="118" presetID="10" presetClass="entr" presetSubtype="0" fill="hold" nodeType="afterEffect">
                                  <p:stCondLst>
                                    <p:cond delay="0"/>
                                  </p:stCondLst>
                                  <p:childTnLst>
                                    <p:set>
                                      <p:cBhvr>
                                        <p:cTn id="119" dur="1" fill="hold">
                                          <p:stCondLst>
                                            <p:cond delay="0"/>
                                          </p:stCondLst>
                                        </p:cTn>
                                        <p:tgtEl>
                                          <p:spTgt spid="32"/>
                                        </p:tgtEl>
                                        <p:attrNameLst>
                                          <p:attrName>style.visibility</p:attrName>
                                        </p:attrNameLst>
                                      </p:cBhvr>
                                      <p:to>
                                        <p:strVal val="visible"/>
                                      </p:to>
                                    </p:set>
                                    <p:animEffect transition="in" filter="fade">
                                      <p:cBhvr>
                                        <p:cTn id="120" dur="500"/>
                                        <p:tgtEl>
                                          <p:spTgt spid="32"/>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iterate type="wd">
                                    <p:tmPct val="10000"/>
                                  </p:iterate>
                                  <p:childTnLst>
                                    <p:set>
                                      <p:cBhvr>
                                        <p:cTn id="124" dur="1" fill="hold">
                                          <p:stCondLst>
                                            <p:cond delay="0"/>
                                          </p:stCondLst>
                                        </p:cTn>
                                        <p:tgtEl>
                                          <p:spTgt spid="6">
                                            <p:txEl>
                                              <p:pRg st="1" end="1"/>
                                            </p:txEl>
                                          </p:spTgt>
                                        </p:tgtEl>
                                        <p:attrNameLst>
                                          <p:attrName>style.visibility</p:attrName>
                                        </p:attrNameLst>
                                      </p:cBhvr>
                                      <p:to>
                                        <p:strVal val="visible"/>
                                      </p:to>
                                    </p:set>
                                    <p:animEffect transition="in" filter="fade">
                                      <p:cBhvr>
                                        <p:cTn id="125" dur="500"/>
                                        <p:tgtEl>
                                          <p:spTgt spid="6">
                                            <p:txEl>
                                              <p:pRg st="1" end="1"/>
                                            </p:txEl>
                                          </p:spTgt>
                                        </p:tgtEl>
                                      </p:cBhvr>
                                    </p:animEffect>
                                  </p:childTnLst>
                                </p:cTn>
                              </p:par>
                            </p:childTnLst>
                          </p:cTn>
                        </p:par>
                        <p:par>
                          <p:cTn id="126" fill="hold">
                            <p:stCondLst>
                              <p:cond delay="1250"/>
                            </p:stCondLst>
                            <p:childTnLst>
                              <p:par>
                                <p:cTn id="127" presetID="53" presetClass="entr" presetSubtype="16" fill="hold" grpId="0" nodeType="afterEffect">
                                  <p:stCondLst>
                                    <p:cond delay="1000"/>
                                  </p:stCondLst>
                                  <p:childTnLst>
                                    <p:set>
                                      <p:cBhvr>
                                        <p:cTn id="128" dur="1" fill="hold">
                                          <p:stCondLst>
                                            <p:cond delay="0"/>
                                          </p:stCondLst>
                                        </p:cTn>
                                        <p:tgtEl>
                                          <p:spTgt spid="3"/>
                                        </p:tgtEl>
                                        <p:attrNameLst>
                                          <p:attrName>style.visibility</p:attrName>
                                        </p:attrNameLst>
                                      </p:cBhvr>
                                      <p:to>
                                        <p:strVal val="visible"/>
                                      </p:to>
                                    </p:set>
                                    <p:anim calcmode="lin" valueType="num">
                                      <p:cBhvr>
                                        <p:cTn id="129" dur="500" fill="hold"/>
                                        <p:tgtEl>
                                          <p:spTgt spid="3"/>
                                        </p:tgtEl>
                                        <p:attrNameLst>
                                          <p:attrName>ppt_w</p:attrName>
                                        </p:attrNameLst>
                                      </p:cBhvr>
                                      <p:tavLst>
                                        <p:tav tm="0">
                                          <p:val>
                                            <p:fltVal val="0"/>
                                          </p:val>
                                        </p:tav>
                                        <p:tav tm="100000">
                                          <p:val>
                                            <p:strVal val="#ppt_w"/>
                                          </p:val>
                                        </p:tav>
                                      </p:tavLst>
                                    </p:anim>
                                    <p:anim calcmode="lin" valueType="num">
                                      <p:cBhvr>
                                        <p:cTn id="130" dur="500" fill="hold"/>
                                        <p:tgtEl>
                                          <p:spTgt spid="3"/>
                                        </p:tgtEl>
                                        <p:attrNameLst>
                                          <p:attrName>ppt_h</p:attrName>
                                        </p:attrNameLst>
                                      </p:cBhvr>
                                      <p:tavLst>
                                        <p:tav tm="0">
                                          <p:val>
                                            <p:fltVal val="0"/>
                                          </p:val>
                                        </p:tav>
                                        <p:tav tm="100000">
                                          <p:val>
                                            <p:strVal val="#ppt_h"/>
                                          </p:val>
                                        </p:tav>
                                      </p:tavLst>
                                    </p:anim>
                                    <p:animEffect transition="in" filter="fade">
                                      <p:cBhvr>
                                        <p:cTn id="131" dur="500"/>
                                        <p:tgtEl>
                                          <p:spTgt spid="3"/>
                                        </p:tgtEl>
                                      </p:cBhvr>
                                    </p:animEffect>
                                  </p:childTnLst>
                                </p:cTn>
                              </p:par>
                            </p:childTnLst>
                          </p:cTn>
                        </p:par>
                        <p:par>
                          <p:cTn id="132" fill="hold">
                            <p:stCondLst>
                              <p:cond delay="2750"/>
                            </p:stCondLst>
                            <p:childTnLst>
                              <p:par>
                                <p:cTn id="133" presetID="22" presetClass="entr" presetSubtype="8" fill="hold" grpId="0" nodeType="afterEffect">
                                  <p:stCondLst>
                                    <p:cond delay="0"/>
                                  </p:stCondLst>
                                  <p:childTnLst>
                                    <p:set>
                                      <p:cBhvr>
                                        <p:cTn id="134" dur="1" fill="hold">
                                          <p:stCondLst>
                                            <p:cond delay="0"/>
                                          </p:stCondLst>
                                        </p:cTn>
                                        <p:tgtEl>
                                          <p:spTgt spid="5"/>
                                        </p:tgtEl>
                                        <p:attrNameLst>
                                          <p:attrName>style.visibility</p:attrName>
                                        </p:attrNameLst>
                                      </p:cBhvr>
                                      <p:to>
                                        <p:strVal val="visible"/>
                                      </p:to>
                                    </p:set>
                                    <p:animEffect transition="in" filter="wipe(left)">
                                      <p:cBhvr>
                                        <p:cTn id="135" dur="500"/>
                                        <p:tgtEl>
                                          <p:spTgt spid="5"/>
                                        </p:tgtEl>
                                      </p:cBhvr>
                                    </p:animEffect>
                                  </p:childTnLst>
                                </p:cTn>
                              </p:par>
                            </p:childTnLst>
                          </p:cTn>
                        </p:par>
                        <p:par>
                          <p:cTn id="136" fill="hold">
                            <p:stCondLst>
                              <p:cond delay="3250"/>
                            </p:stCondLst>
                            <p:childTnLst>
                              <p:par>
                                <p:cTn id="137" presetID="10" presetClass="entr" presetSubtype="0" fill="hold" nodeType="afterEffect">
                                  <p:stCondLst>
                                    <p:cond delay="250"/>
                                  </p:stCondLst>
                                  <p:childTnLst>
                                    <p:set>
                                      <p:cBhvr>
                                        <p:cTn id="138" dur="1" fill="hold">
                                          <p:stCondLst>
                                            <p:cond delay="0"/>
                                          </p:stCondLst>
                                        </p:cTn>
                                        <p:tgtEl>
                                          <p:spTgt spid="54"/>
                                        </p:tgtEl>
                                        <p:attrNameLst>
                                          <p:attrName>style.visibility</p:attrName>
                                        </p:attrNameLst>
                                      </p:cBhvr>
                                      <p:to>
                                        <p:strVal val="visible"/>
                                      </p:to>
                                    </p:set>
                                    <p:animEffect transition="in" filter="fade">
                                      <p:cBhvr>
                                        <p:cTn id="139" dur="500"/>
                                        <p:tgtEl>
                                          <p:spTgt spid="54"/>
                                        </p:tgtEl>
                                      </p:cBhvr>
                                    </p:animEffect>
                                  </p:childTnLst>
                                </p:cTn>
                              </p:par>
                              <p:par>
                                <p:cTn id="140" presetID="42" presetClass="path" presetSubtype="0" repeatCount="10000" fill="hold" nodeType="withEffect">
                                  <p:stCondLst>
                                    <p:cond delay="0"/>
                                  </p:stCondLst>
                                  <p:childTnLst>
                                    <p:animMotion origin="layout" path="M -2.22222E-6 2.24792E-6 L -0.00139 -0.10107 " pathEditMode="relative" rAng="0" ptsTypes="AA">
                                      <p:cBhvr>
                                        <p:cTn id="141" dur="2000" fill="hold"/>
                                        <p:tgtEl>
                                          <p:spTgt spid="54"/>
                                        </p:tgtEl>
                                        <p:attrNameLst>
                                          <p:attrName>ppt_x</p:attrName>
                                          <p:attrName>ppt_y</p:attrName>
                                        </p:attrNameLst>
                                      </p:cBhvr>
                                      <p:rCtr x="-69" y="-5065"/>
                                    </p:animMotion>
                                  </p:childTnLst>
                                </p:cTn>
                              </p:par>
                              <p:par>
                                <p:cTn id="142" presetID="10" presetClass="entr" presetSubtype="0" fill="hold" grpId="0" nodeType="withEffect">
                                  <p:stCondLst>
                                    <p:cond delay="250"/>
                                  </p:stCondLst>
                                  <p:childTnLst>
                                    <p:set>
                                      <p:cBhvr>
                                        <p:cTn id="143" dur="1" fill="hold">
                                          <p:stCondLst>
                                            <p:cond delay="0"/>
                                          </p:stCondLst>
                                        </p:cTn>
                                        <p:tgtEl>
                                          <p:spTgt spid="48"/>
                                        </p:tgtEl>
                                        <p:attrNameLst>
                                          <p:attrName>style.visibility</p:attrName>
                                        </p:attrNameLst>
                                      </p:cBhvr>
                                      <p:to>
                                        <p:strVal val="visible"/>
                                      </p:to>
                                    </p:set>
                                    <p:animEffect transition="in" filter="fade">
                                      <p:cBhvr>
                                        <p:cTn id="144" dur="500"/>
                                        <p:tgtEl>
                                          <p:spTgt spid="48"/>
                                        </p:tgtEl>
                                      </p:cBhvr>
                                    </p:animEffect>
                                  </p:childTnLst>
                                </p:cTn>
                              </p:par>
                              <p:par>
                                <p:cTn id="145" presetID="10" presetClass="entr" presetSubtype="0" fill="hold" grpId="0" nodeType="withEffect">
                                  <p:stCondLst>
                                    <p:cond delay="750"/>
                                  </p:stCondLst>
                                  <p:childTnLst>
                                    <p:set>
                                      <p:cBhvr>
                                        <p:cTn id="146" dur="1" fill="hold">
                                          <p:stCondLst>
                                            <p:cond delay="0"/>
                                          </p:stCondLst>
                                        </p:cTn>
                                        <p:tgtEl>
                                          <p:spTgt spid="55"/>
                                        </p:tgtEl>
                                        <p:attrNameLst>
                                          <p:attrName>style.visibility</p:attrName>
                                        </p:attrNameLst>
                                      </p:cBhvr>
                                      <p:to>
                                        <p:strVal val="visible"/>
                                      </p:to>
                                    </p:set>
                                    <p:animEffect transition="in" filter="fade">
                                      <p:cBhvr>
                                        <p:cTn id="147" dur="500"/>
                                        <p:tgtEl>
                                          <p:spTgt spid="55"/>
                                        </p:tgtEl>
                                      </p:cBhvr>
                                    </p:animEffect>
                                  </p:childTnLst>
                                </p:cTn>
                              </p:par>
                              <p:par>
                                <p:cTn id="148" presetID="10" presetClass="entr" presetSubtype="0" fill="hold" grpId="0" nodeType="withEffect">
                                  <p:stCondLst>
                                    <p:cond delay="1000"/>
                                  </p:stCondLst>
                                  <p:childTnLst>
                                    <p:set>
                                      <p:cBhvr>
                                        <p:cTn id="149" dur="1" fill="hold">
                                          <p:stCondLst>
                                            <p:cond delay="0"/>
                                          </p:stCondLst>
                                        </p:cTn>
                                        <p:tgtEl>
                                          <p:spTgt spid="1582"/>
                                        </p:tgtEl>
                                        <p:attrNameLst>
                                          <p:attrName>style.visibility</p:attrName>
                                        </p:attrNameLst>
                                      </p:cBhvr>
                                      <p:to>
                                        <p:strVal val="visible"/>
                                      </p:to>
                                    </p:set>
                                    <p:animEffect transition="in" filter="fade">
                                      <p:cBhvr>
                                        <p:cTn id="150" dur="500"/>
                                        <p:tgtEl>
                                          <p:spTgt spid="1582"/>
                                        </p:tgtEl>
                                      </p:cBhvr>
                                    </p:animEffect>
                                  </p:childTnLst>
                                </p:cTn>
                              </p:par>
                              <p:par>
                                <p:cTn id="151" presetID="10" presetClass="entr" presetSubtype="0" fill="hold" grpId="0" nodeType="withEffect">
                                  <p:stCondLst>
                                    <p:cond delay="1500"/>
                                  </p:stCondLst>
                                  <p:childTnLst>
                                    <p:set>
                                      <p:cBhvr>
                                        <p:cTn id="152" dur="1" fill="hold">
                                          <p:stCondLst>
                                            <p:cond delay="0"/>
                                          </p:stCondLst>
                                        </p:cTn>
                                        <p:tgtEl>
                                          <p:spTgt spid="148"/>
                                        </p:tgtEl>
                                        <p:attrNameLst>
                                          <p:attrName>style.visibility</p:attrName>
                                        </p:attrNameLst>
                                      </p:cBhvr>
                                      <p:to>
                                        <p:strVal val="visible"/>
                                      </p:to>
                                    </p:set>
                                    <p:animEffect transition="in" filter="fade">
                                      <p:cBhvr>
                                        <p:cTn id="153" dur="500"/>
                                        <p:tgtEl>
                                          <p:spTgt spid="148"/>
                                        </p:tgtEl>
                                      </p:cBhvr>
                                    </p:animEffect>
                                  </p:childTnLst>
                                </p:cTn>
                              </p:par>
                              <p:par>
                                <p:cTn id="154" presetID="22" presetClass="entr" presetSubtype="8" fill="hold" nodeType="withEffect">
                                  <p:stCondLst>
                                    <p:cond delay="2000"/>
                                  </p:stCondLst>
                                  <p:childTnLst>
                                    <p:set>
                                      <p:cBhvr>
                                        <p:cTn id="155" dur="1" fill="hold">
                                          <p:stCondLst>
                                            <p:cond delay="0"/>
                                          </p:stCondLst>
                                        </p:cTn>
                                        <p:tgtEl>
                                          <p:spTgt spid="146"/>
                                        </p:tgtEl>
                                        <p:attrNameLst>
                                          <p:attrName>style.visibility</p:attrName>
                                        </p:attrNameLst>
                                      </p:cBhvr>
                                      <p:to>
                                        <p:strVal val="visible"/>
                                      </p:to>
                                    </p:set>
                                    <p:animEffect transition="in" filter="wipe(left)">
                                      <p:cBhvr>
                                        <p:cTn id="156" dur="500"/>
                                        <p:tgtEl>
                                          <p:spTgt spid="146"/>
                                        </p:tgtEl>
                                      </p:cBhvr>
                                    </p:animEffect>
                                  </p:childTnLst>
                                </p:cTn>
                              </p:par>
                              <p:par>
                                <p:cTn id="157" presetID="22" presetClass="entr" presetSubtype="8" fill="hold" nodeType="withEffect">
                                  <p:stCondLst>
                                    <p:cond delay="2500"/>
                                  </p:stCondLst>
                                  <p:childTnLst>
                                    <p:set>
                                      <p:cBhvr>
                                        <p:cTn id="158" dur="1" fill="hold">
                                          <p:stCondLst>
                                            <p:cond delay="0"/>
                                          </p:stCondLst>
                                        </p:cTn>
                                        <p:tgtEl>
                                          <p:spTgt spid="147"/>
                                        </p:tgtEl>
                                        <p:attrNameLst>
                                          <p:attrName>style.visibility</p:attrName>
                                        </p:attrNameLst>
                                      </p:cBhvr>
                                      <p:to>
                                        <p:strVal val="visible"/>
                                      </p:to>
                                    </p:set>
                                    <p:animEffect transition="in" filter="wipe(left)">
                                      <p:cBhvr>
                                        <p:cTn id="159" dur="500"/>
                                        <p:tgtEl>
                                          <p:spTgt spid="147"/>
                                        </p:tgtEl>
                                      </p:cBhvr>
                                    </p:animEffect>
                                  </p:childTnLst>
                                </p:cTn>
                              </p:par>
                              <p:par>
                                <p:cTn id="160" presetID="10" presetClass="entr" presetSubtype="0" fill="hold" grpId="0" nodeType="withEffect">
                                  <p:stCondLst>
                                    <p:cond delay="3000"/>
                                  </p:stCondLst>
                                  <p:childTnLst>
                                    <p:set>
                                      <p:cBhvr>
                                        <p:cTn id="161" dur="1" fill="hold">
                                          <p:stCondLst>
                                            <p:cond delay="0"/>
                                          </p:stCondLst>
                                        </p:cTn>
                                        <p:tgtEl>
                                          <p:spTgt spid="150"/>
                                        </p:tgtEl>
                                        <p:attrNameLst>
                                          <p:attrName>style.visibility</p:attrName>
                                        </p:attrNameLst>
                                      </p:cBhvr>
                                      <p:to>
                                        <p:strVal val="visible"/>
                                      </p:to>
                                    </p:set>
                                    <p:animEffect transition="in" filter="fade">
                                      <p:cBhvr>
                                        <p:cTn id="162" dur="500"/>
                                        <p:tgtEl>
                                          <p:spTgt spid="150"/>
                                        </p:tgtEl>
                                      </p:cBhvr>
                                    </p:animEffect>
                                  </p:childTnLst>
                                </p:cTn>
                              </p:par>
                              <p:par>
                                <p:cTn id="163" presetID="22" presetClass="entr" presetSubtype="4" fill="hold" nodeType="withEffect">
                                  <p:stCondLst>
                                    <p:cond delay="3500"/>
                                  </p:stCondLst>
                                  <p:childTnLst>
                                    <p:set>
                                      <p:cBhvr>
                                        <p:cTn id="164" dur="1" fill="hold">
                                          <p:stCondLst>
                                            <p:cond delay="0"/>
                                          </p:stCondLst>
                                        </p:cTn>
                                        <p:tgtEl>
                                          <p:spTgt spid="149"/>
                                        </p:tgtEl>
                                        <p:attrNameLst>
                                          <p:attrName>style.visibility</p:attrName>
                                        </p:attrNameLst>
                                      </p:cBhvr>
                                      <p:to>
                                        <p:strVal val="visible"/>
                                      </p:to>
                                    </p:set>
                                    <p:animEffect transition="in" filter="wipe(down)">
                                      <p:cBhvr>
                                        <p:cTn id="165" dur="500"/>
                                        <p:tgtEl>
                                          <p:spTgt spid="1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8" grpId="0" animBg="1"/>
      <p:bldP spid="6" grpId="0" uiExpand="1" build="p" animBg="1"/>
      <p:bldP spid="55" grpId="0" animBg="1"/>
      <p:bldP spid="1582" grpId="0" animBg="1"/>
      <p:bldP spid="3" grpId="0" animBg="1"/>
      <p:bldP spid="5" grpId="0" animBg="1"/>
      <p:bldP spid="148" grpId="0" animBg="1"/>
      <p:bldP spid="150" grpId="0" animBg="1"/>
      <p:bldP spid="15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nvCxnSpPr>
        <p:spPr>
          <a:xfrm flipV="1">
            <a:off x="1916286" y="2573812"/>
            <a:ext cx="1388432" cy="292175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nvSpPr>
        <p:spPr>
          <a:xfrm>
            <a:off x="-134051" y="4033741"/>
            <a:ext cx="2050337" cy="292365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dirty="0" smtClean="0">
                <a:solidFill>
                  <a:schemeClr val="bg1"/>
                </a:solidFill>
              </a:rPr>
              <a:t>Connexions arrières du rotor</a:t>
            </a:r>
            <a:endParaRPr lang="fr-FR" sz="2400" b="1" dirty="0">
              <a:solidFill>
                <a:schemeClr val="bg1"/>
              </a:solidFill>
            </a:endParaRPr>
          </a:p>
        </p:txBody>
      </p:sp>
      <p:sp>
        <p:nvSpPr>
          <p:cNvPr id="100" name="ZoneTexte 99"/>
          <p:cNvSpPr txBox="1"/>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dirty="0" smtClean="0">
                <a:solidFill>
                  <a:schemeClr val="bg1"/>
                </a:solidFill>
              </a:rPr>
              <a:t>Connexions arrières 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52"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49"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dirty="0" smtClean="0"/>
              <a:t>le balais sera entre deux.</a:t>
            </a:r>
          </a:p>
        </p:txBody>
      </p:sp>
      <p:sp>
        <p:nvSpPr>
          <p:cNvPr id="49" name="Sous-titre 2"/>
          <p:cNvSpPr txBox="1">
            <a:spLocks/>
          </p:cNvSpPr>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5" action="ppaction://hlinksldjump"/>
          </p:cNvPr>
          <p:cNvSpPr txBox="1">
            <a:spLocks/>
          </p:cNvSpPr>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nvPicPr>
        <p:blipFill>
          <a:blip r:embed="rId26">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cette représentation seules 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les 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nvPicPr>
        <p:blipFill>
          <a:blip r:embed="rId25">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représentation seules les encoches ou 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deux </a:t>
            </a:r>
            <a:br>
              <a:rPr lang="fr-FR" sz="1800" dirty="0"/>
            </a:br>
            <a:r>
              <a:rPr lang="fr-FR" sz="1800" dirty="0"/>
              <a:t>le sens est inchangé. C’est le principe du moteur universel utilisé en électroménager (alimenté en alternatif).</a:t>
            </a:r>
          </a:p>
        </p:txBody>
      </p:sp>
      <p:grpSp>
        <p:nvGrpSpPr>
          <p:cNvPr id="179" name="Groupe 178"/>
          <p:cNvGrpSpPr/>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26" action="ppaction://hlinksldjump"/>
          </p:cNvPr>
          <p:cNvSpPr txBox="1">
            <a:spLocks/>
          </p:cNvSpPr>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Les moteurs électriques</a:t>
            </a:r>
            <a:endParaRPr lang="fr-FR" dirty="0"/>
          </a:p>
        </p:txBody>
      </p:sp>
      <p:sp>
        <p:nvSpPr>
          <p:cNvPr id="3" name="Espace réservé du contenu 2"/>
          <p:cNvSpPr>
            <a:spLocks noGrp="1"/>
          </p:cNvSpPr>
          <p:nvPr>
            <p:ph idx="1"/>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magnétique si il 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2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2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2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2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2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2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3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3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3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3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3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 dessus du kW. Pour atténuer ce défaut on place en série avec l’induit deux pôles auxiliaires, qui viendront générer un faible champ magnétique perpendiculaire avec les pôles principaux </a:t>
            </a:r>
            <a:endParaRPr lang="fr-FR" sz="1800" dirty="0"/>
          </a:p>
        </p:txBody>
      </p:sp>
      <p:grpSp>
        <p:nvGrpSpPr>
          <p:cNvPr id="1285" name="Groupe 1284"/>
          <p:cNvGrpSpPr/>
          <p:nvPr/>
        </p:nvGrpSpPr>
        <p:grpSpPr>
          <a:xfrm rot="16200000" flipH="1" flipV="1">
            <a:off x="5989874" y="2329410"/>
            <a:ext cx="1944226" cy="767520"/>
            <a:chOff x="4718167" y="1574092"/>
            <a:chExt cx="2578559" cy="862284"/>
          </a:xfrm>
        </p:grpSpPr>
        <p:sp>
          <p:nvSpPr>
            <p:cNvPr id="1286" name="Freeform 83"/>
            <p:cNvSpPr>
              <a:spLocks/>
            </p:cNvSpPr>
            <p:nvPr>
              <p:custDataLst>
                <p:tags r:id="rId1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2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2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2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6930020" y="3788519"/>
            <a:ext cx="1690749" cy="496092"/>
          </a:xfrm>
          <a:prstGeom prst="borderCallout1">
            <a:avLst>
              <a:gd name="adj1" fmla="val 958"/>
              <a:gd name="adj2" fmla="val 230"/>
              <a:gd name="adj3" fmla="val 234681"/>
              <a:gd name="adj4" fmla="val -13248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nvSpPr>
        <p:spPr>
          <a:xfrm>
            <a:off x="4357249" y="-2460173"/>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
        <p:nvSpPr>
          <p:cNvPr id="170" name="Flèche gauche 169"/>
          <p:cNvSpPr/>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1" presetClass="entr" presetSubtype="0" fill="hold" grpId="2" nodeType="afterEffect">
                                  <p:stCondLst>
                                    <p:cond delay="0"/>
                                  </p:stCondLst>
                                  <p:childTnLst>
                                    <p:set>
                                      <p:cBhvr>
                                        <p:cTn id="14"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 restart="whenNotActive" fill="hold" evtFilter="cancelBubble" nodeType="interactiveSeq">
                <p:stCondLst>
                  <p:cond evt="onClick" delay="0">
                    <p:tgtEl>
                      <p:spTgt spid="168"/>
                    </p:tgtEl>
                  </p:cond>
                </p:stCondLst>
                <p:endSync evt="end" delay="0">
                  <p:rtn val="all"/>
                </p:endSync>
                <p:childTnLst>
                  <p:par>
                    <p:cTn id="16" fill="hold">
                      <p:stCondLst>
                        <p:cond delay="0"/>
                      </p:stCondLst>
                      <p:childTnLst>
                        <p:par>
                          <p:cTn id="17" fill="hold">
                            <p:stCondLst>
                              <p:cond delay="0"/>
                            </p:stCondLst>
                            <p:childTnLst>
                              <p:par>
                                <p:cTn id="18" presetID="1" presetClass="exit" presetSubtype="0" fill="hold" grpId="1" nodeType="withEffect">
                                  <p:stCondLst>
                                    <p:cond delay="0"/>
                                  </p:stCondLst>
                                  <p:childTnLst>
                                    <p:set>
                                      <p:cBhvr>
                                        <p:cTn id="19" dur="1" fill="hold">
                                          <p:stCondLst>
                                            <p:cond delay="0"/>
                                          </p:stCondLst>
                                        </p:cTn>
                                        <p:tgtEl>
                                          <p:spTgt spid="168"/>
                                        </p:tgtEl>
                                        <p:attrNameLst>
                                          <p:attrName>style.visibility</p:attrName>
                                        </p:attrNameLst>
                                      </p:cBhvr>
                                      <p:to>
                                        <p:strVal val="hidden"/>
                                      </p:to>
                                    </p:set>
                                  </p:childTnLst>
                                </p:cTn>
                              </p:par>
                              <p:par>
                                <p:cTn id="20" presetID="10" presetClass="entr" presetSubtype="0" fill="hold" grpId="1" nodeType="withEffect">
                                  <p:stCondLst>
                                    <p:cond delay="0"/>
                                  </p:stCondLst>
                                  <p:childTnLst>
                                    <p:set>
                                      <p:cBhvr>
                                        <p:cTn id="21" dur="1" fill="hold">
                                          <p:stCondLst>
                                            <p:cond delay="0"/>
                                          </p:stCondLst>
                                        </p:cTn>
                                        <p:tgtEl>
                                          <p:spTgt spid="167"/>
                                        </p:tgtEl>
                                        <p:attrNameLst>
                                          <p:attrName>style.visibility</p:attrName>
                                        </p:attrNameLst>
                                      </p:cBhvr>
                                      <p:to>
                                        <p:strVal val="visible"/>
                                      </p:to>
                                    </p:set>
                                    <p:animEffect transition="in" filter="fade">
                                      <p:cBhvr>
                                        <p:cTn id="22" dur="500"/>
                                        <p:tgtEl>
                                          <p:spTgt spid="167"/>
                                        </p:tgtEl>
                                      </p:cBhvr>
                                    </p:animEffect>
                                  </p:childTnLst>
                                </p:cTn>
                              </p:par>
                              <p:par>
                                <p:cTn id="23"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24" dur="6000" fill="hold"/>
                                        <p:tgtEl>
                                          <p:spTgt spid="167"/>
                                        </p:tgtEl>
                                        <p:attrNameLst>
                                          <p:attrName>ppt_x</p:attrName>
                                          <p:attrName>ppt_y</p:attrName>
                                        </p:attrNameLst>
                                      </p:cBhvr>
                                      <p:rCtr x="6059" y="-18889"/>
                                    </p:animMotion>
                                  </p:childTnLst>
                                </p:cTn>
                              </p:par>
                              <p:par>
                                <p:cTn id="25" presetID="10" presetClass="entr" presetSubtype="0" fill="hold" grpId="0" nodeType="withEffect">
                                  <p:stCondLst>
                                    <p:cond delay="0"/>
                                  </p:stCondLst>
                                  <p:childTnLst>
                                    <p:set>
                                      <p:cBhvr>
                                        <p:cTn id="26" dur="1" fill="hold">
                                          <p:stCondLst>
                                            <p:cond delay="0"/>
                                          </p:stCondLst>
                                        </p:cTn>
                                        <p:tgtEl>
                                          <p:spTgt spid="166"/>
                                        </p:tgtEl>
                                        <p:attrNameLst>
                                          <p:attrName>style.visibility</p:attrName>
                                        </p:attrNameLst>
                                      </p:cBhvr>
                                      <p:to>
                                        <p:strVal val="visible"/>
                                      </p:to>
                                    </p:set>
                                    <p:animEffect transition="in" filter="fade">
                                      <p:cBhvr>
                                        <p:cTn id="27" dur="500"/>
                                        <p:tgtEl>
                                          <p:spTgt spid="166"/>
                                        </p:tgtEl>
                                      </p:cBhvr>
                                    </p:animEffect>
                                  </p:childTnLst>
                                </p:cTn>
                              </p:par>
                              <p:par>
                                <p:cTn id="28"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29" dur="6000" fill="hold"/>
                                        <p:tgtEl>
                                          <p:spTgt spid="166"/>
                                        </p:tgtEl>
                                        <p:attrNameLst>
                                          <p:attrName>ppt_x</p:attrName>
                                          <p:attrName>ppt_y</p:attrName>
                                        </p:attrNameLst>
                                      </p:cBhvr>
                                      <p:rCtr x="19531" y="-18866"/>
                                    </p:animMotion>
                                  </p:childTnLst>
                                </p:cTn>
                              </p:par>
                            </p:childTnLst>
                          </p:cTn>
                        </p:par>
                        <p:par>
                          <p:cTn id="30" fill="hold">
                            <p:stCondLst>
                              <p:cond delay="30000"/>
                            </p:stCondLst>
                            <p:childTnLst>
                              <p:par>
                                <p:cTn id="31" presetID="1" presetClass="exit" presetSubtype="0" fill="hold" grpId="3" nodeType="afterEffect">
                                  <p:stCondLst>
                                    <p:cond delay="0"/>
                                  </p:stCondLst>
                                  <p:childTnLst>
                                    <p:set>
                                      <p:cBhvr>
                                        <p:cTn id="32" dur="1" fill="hold">
                                          <p:stCondLst>
                                            <p:cond delay="0"/>
                                          </p:stCondLst>
                                        </p:cTn>
                                        <p:tgtEl>
                                          <p:spTgt spid="167"/>
                                        </p:tgtEl>
                                        <p:attrNameLst>
                                          <p:attrName>style.visibility</p:attrName>
                                        </p:attrNameLst>
                                      </p:cBhvr>
                                      <p:to>
                                        <p:strVal val="hidden"/>
                                      </p:to>
                                    </p:set>
                                  </p:childTnLst>
                                </p:cTn>
                              </p:par>
                              <p:par>
                                <p:cTn id="33" presetID="1" presetClass="exit" presetSubtype="0" fill="hold" grpId="3" nodeType="withEffect">
                                  <p:stCondLst>
                                    <p:cond delay="0"/>
                                  </p:stCondLst>
                                  <p:childTnLst>
                                    <p:set>
                                      <p:cBhvr>
                                        <p:cTn id="34" dur="1" fill="hold">
                                          <p:stCondLst>
                                            <p:cond delay="0"/>
                                          </p:stCondLst>
                                        </p:cTn>
                                        <p:tgtEl>
                                          <p:spTgt spid="166"/>
                                        </p:tgtEl>
                                        <p:attrNameLst>
                                          <p:attrName>style.visibility</p:attrName>
                                        </p:attrNameLst>
                                      </p:cBhvr>
                                      <p:to>
                                        <p:strVal val="hidden"/>
                                      </p:to>
                                    </p:set>
                                  </p:childTnLst>
                                </p:cTn>
                              </p:par>
                            </p:childTnLst>
                          </p:cTn>
                        </p:par>
                        <p:par>
                          <p:cTn id="35" fill="hold">
                            <p:stCondLst>
                              <p:cond delay="30000"/>
                            </p:stCondLst>
                            <p:childTnLst>
                              <p:par>
                                <p:cTn id="36" presetID="10" presetClass="entr" presetSubtype="0" fill="hold" grpId="0" nodeType="afterEffect">
                                  <p:stCondLst>
                                    <p:cond delay="0"/>
                                  </p:stCondLst>
                                  <p:childTnLst>
                                    <p:set>
                                      <p:cBhvr>
                                        <p:cTn id="37" dur="1" fill="hold">
                                          <p:stCondLst>
                                            <p:cond delay="0"/>
                                          </p:stCondLst>
                                        </p:cTn>
                                        <p:tgtEl>
                                          <p:spTgt spid="168"/>
                                        </p:tgtEl>
                                        <p:attrNameLst>
                                          <p:attrName>style.visibility</p:attrName>
                                        </p:attrNameLst>
                                      </p:cBhvr>
                                      <p:to>
                                        <p:strVal val="visible"/>
                                      </p:to>
                                    </p:set>
                                    <p:animEffect transition="in" filter="fade">
                                      <p:cBhvr>
                                        <p:cTn id="38"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66" grpId="0" animBg="1"/>
      <p:bldP spid="166" grpId="2" animBg="1"/>
      <p:bldP spid="166" grpId="3" animBg="1"/>
      <p:bldP spid="167" grpId="1" animBg="1"/>
      <p:bldP spid="167" grpId="2" animBg="1"/>
      <p:bldP spid="167" grpId="3" animBg="1"/>
      <p:bldP spid="168" grpId="0" animBg="1"/>
      <p:bldP spid="168" grpId="1" animBg="1"/>
      <p:bldP spid="168"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a:bodyPr>
          <a:lstStyle/>
          <a:p>
            <a:r>
              <a:rPr lang="fr-FR" sz="3600" dirty="0"/>
              <a:t>Les moteurs, défaut commutation</a:t>
            </a:r>
          </a:p>
        </p:txBody>
      </p:sp>
      <p:grpSp>
        <p:nvGrpSpPr>
          <p:cNvPr id="7" name="Groupe 6"/>
          <p:cNvGrpSpPr/>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329410"/>
            <a:ext cx="1944226" cy="767520"/>
            <a:chOff x="4718167" y="1574092"/>
            <a:chExt cx="2578559" cy="862284"/>
          </a:xfrm>
        </p:grpSpPr>
        <p:sp>
          <p:nvSpPr>
            <p:cNvPr id="1286" name="Freeform 83"/>
            <p:cNvSpPr>
              <a:spLocks/>
            </p:cNvSpPr>
            <p:nvPr>
              <p:custDataLst>
                <p:tags r:id="rId25"/>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6"/>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7"/>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8"/>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9"/>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30"/>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1"/>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2"/>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3"/>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4"/>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5"/>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2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8">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8"/>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1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45347" y="4409680"/>
            <a:ext cx="1690749" cy="496092"/>
          </a:xfrm>
          <a:prstGeom prst="borderCallout1">
            <a:avLst>
              <a:gd name="adj1" fmla="val -1045"/>
              <a:gd name="adj2" fmla="val 98989"/>
              <a:gd name="adj3" fmla="val -72174"/>
              <a:gd name="adj4" fmla="val 142326"/>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54" name="Forme libre 153"/>
          <p:cNvSpPr/>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nvGrpSpPr>
        <p:grpSpPr>
          <a:xfrm flipH="1">
            <a:off x="3858695" y="1244035"/>
            <a:ext cx="832102" cy="485802"/>
            <a:chOff x="3877745" y="1244035"/>
            <a:chExt cx="832102" cy="485802"/>
          </a:xfrm>
        </p:grpSpPr>
        <p:sp>
          <p:nvSpPr>
            <p:cNvPr id="1738" name="Freeform 64"/>
            <p:cNvSpPr>
              <a:spLocks/>
            </p:cNvSpPr>
            <p:nvPr>
              <p:custDataLst>
                <p:tags r:id="rId2"/>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6"/>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7"/>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au dessus du kW. Pour atténuer ce défaut on place en série avec l’induit deux pôles auxiliaires, qui viendront générer un faible champ magnétique perpendiculaire avec les pôles principaux </a:t>
            </a:r>
            <a:endParaRPr lang="fr-FR" sz="1800" dirty="0"/>
          </a:p>
        </p:txBody>
      </p:sp>
      <p:sp>
        <p:nvSpPr>
          <p:cNvPr id="168" name="Ellipse 167"/>
          <p:cNvSpPr/>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nvGrpSpPr>
        <p:grpSpPr>
          <a:xfrm rot="16200000" flipH="1" flipV="1">
            <a:off x="5749895" y="2002845"/>
            <a:ext cx="1944226" cy="767520"/>
            <a:chOff x="4718167" y="1574092"/>
            <a:chExt cx="2578559" cy="862284"/>
          </a:xfrm>
        </p:grpSpPr>
        <p:sp>
          <p:nvSpPr>
            <p:cNvPr id="1286" name="Freeform 83"/>
            <p:cNvSpPr>
              <a:spLocks/>
            </p:cNvSpPr>
            <p:nvPr>
              <p:custDataLst>
                <p:tags r:id="rId25"/>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26"/>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27"/>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28"/>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29"/>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30"/>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31"/>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32"/>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33"/>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34"/>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35"/>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2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2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2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2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2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nvPicPr>
        <p:blipFill>
          <a:blip r:embed="rId38">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8"/>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9"/>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10"/>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11"/>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12"/>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13"/>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la déformation du champ magnétique de l’inducteur par le champ magnétique produit par l’induit.</a:t>
            </a:r>
          </a:p>
          <a:p>
            <a:r>
              <a:rPr lang="fr-FR" sz="1800" dirty="0" smtClean="0"/>
              <a:t>En se concentrant dans les pôles, le champ magnétique sature le conducteur 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7"/>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1"/>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71" name="Groupe 2670"/>
          <p:cNvGrpSpPr/>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54" name="Groupe 1253"/>
          <p:cNvGrpSpPr/>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fermé il 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aux </a:t>
            </a:r>
            <a:r>
              <a:rPr lang="fr-FR" sz="1800" dirty="0"/>
              <a:t>nombre de conducteurs de l’induit (N)</a:t>
            </a:r>
            <a:endParaRPr lang="fr-FR" sz="1800" dirty="0" smtClean="0"/>
          </a:p>
        </p:txBody>
      </p:sp>
      <p:grpSp>
        <p:nvGrpSpPr>
          <p:cNvPr id="4341" name="Groupe 4340"/>
          <p:cNvGrpSpPr/>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286059" y="1567087"/>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nvSpPr>
        <p:spPr>
          <a:xfrm>
            <a:off x="-511277" y="-229732"/>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0" presetClass="entr" presetSubtype="0" fill="hold" grpId="0" nodeType="withEffect">
                                  <p:stCondLst>
                                    <p:cond delay="0"/>
                                  </p:stCondLst>
                                  <p:childTnLst>
                                    <p:set>
                                      <p:cBhvr>
                                        <p:cTn id="8" dur="1" fill="hold">
                                          <p:stCondLst>
                                            <p:cond delay="0"/>
                                          </p:stCondLst>
                                        </p:cTn>
                                        <p:tgtEl>
                                          <p:spTgt spid="2076"/>
                                        </p:tgtEl>
                                        <p:attrNameLst>
                                          <p:attrName>style.visibility</p:attrName>
                                        </p:attrNameLst>
                                      </p:cBhvr>
                                      <p:to>
                                        <p:strVal val="visible"/>
                                      </p:to>
                                    </p:set>
                                    <p:animEffect transition="in" filter="fade">
                                      <p:cBhvr>
                                        <p:cTn id="9" dur="500"/>
                                        <p:tgtEl>
                                          <p:spTgt spid="2076"/>
                                        </p:tgtEl>
                                      </p:cBhvr>
                                    </p:animEffect>
                                  </p:childTnLst>
                                </p:cTn>
                              </p:par>
                              <p:par>
                                <p:cTn id="10" presetID="1" presetClass="exit" presetSubtype="0" fill="hold" grpId="2" nodeType="withEffect">
                                  <p:stCondLst>
                                    <p:cond delay="0"/>
                                  </p:stCondLst>
                                  <p:childTnLst>
                                    <p:set>
                                      <p:cBhvr>
                                        <p:cTn id="11" dur="1" fill="hold">
                                          <p:stCondLst>
                                            <p:cond delay="0"/>
                                          </p:stCondLst>
                                        </p:cTn>
                                        <p:tgtEl>
                                          <p:spTgt spid="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2" restart="whenNotActive" fill="hold" evtFilter="cancelBubble" nodeType="interactiveSeq">
                <p:stCondLst>
                  <p:cond evt="onClick" delay="0">
                    <p:tgtEl>
                      <p:spTgt spid="1503"/>
                    </p:tgtEl>
                  </p:cond>
                </p:stCondLst>
                <p:endSync evt="end" delay="0">
                  <p:rtn val="all"/>
                </p:endSync>
                <p:childTnLst>
                  <p:par>
                    <p:cTn id="13" fill="hold">
                      <p:stCondLst>
                        <p:cond delay="0"/>
                      </p:stCondLst>
                      <p:childTnLst>
                        <p:par>
                          <p:cTn id="14" fill="hold">
                            <p:stCondLst>
                              <p:cond delay="0"/>
                            </p:stCondLst>
                            <p:childTnLst>
                              <p:par>
                                <p:cTn id="15" presetID="1" presetClass="exit" presetSubtype="0" fill="hold" grpId="2" nodeType="withEffect">
                                  <p:stCondLst>
                                    <p:cond delay="0"/>
                                  </p:stCondLst>
                                  <p:childTnLst>
                                    <p:set>
                                      <p:cBhvr>
                                        <p:cTn id="16" dur="1" fill="hold">
                                          <p:stCondLst>
                                            <p:cond delay="0"/>
                                          </p:stCondLst>
                                        </p:cTn>
                                        <p:tgtEl>
                                          <p:spTgt spid="1503"/>
                                        </p:tgtEl>
                                        <p:attrNameLst>
                                          <p:attrName>style.visibility</p:attrName>
                                        </p:attrNameLst>
                                      </p:cBhvr>
                                      <p:to>
                                        <p:strVal val="hidden"/>
                                      </p:to>
                                    </p:set>
                                  </p:childTnLst>
                                </p:cTn>
                              </p:par>
                              <p:par>
                                <p:cTn id="17" presetID="22" presetClass="entr" presetSubtype="1" fill="hold" grpId="0" nodeType="withEffect">
                                  <p:stCondLst>
                                    <p:cond delay="0"/>
                                  </p:stCondLst>
                                  <p:childTnLst>
                                    <p:set>
                                      <p:cBhvr>
                                        <p:cTn id="18" dur="1" fill="hold">
                                          <p:stCondLst>
                                            <p:cond delay="0"/>
                                          </p:stCondLst>
                                        </p:cTn>
                                        <p:tgtEl>
                                          <p:spTgt spid="58"/>
                                        </p:tgtEl>
                                        <p:attrNameLst>
                                          <p:attrName>style.visibility</p:attrName>
                                        </p:attrNameLst>
                                      </p:cBhvr>
                                      <p:to>
                                        <p:strVal val="visible"/>
                                      </p:to>
                                    </p:set>
                                    <p:animEffect transition="in" filter="wipe(up)">
                                      <p:cBhvr>
                                        <p:cTn id="19" dur="500"/>
                                        <p:tgtEl>
                                          <p:spTgt spid="58"/>
                                        </p:tgtEl>
                                      </p:cBhvr>
                                    </p:animEffect>
                                  </p:childTnLst>
                                </p:cTn>
                              </p:par>
                            </p:childTnLst>
                          </p:cTn>
                        </p:par>
                        <p:par>
                          <p:cTn id="20" fill="hold">
                            <p:stCondLst>
                              <p:cond delay="500"/>
                            </p:stCondLst>
                            <p:childTnLst>
                              <p:par>
                                <p:cTn id="21" presetID="1" presetClass="entr" presetSubtype="0" fill="hold" grpId="1" nodeType="afterEffect">
                                  <p:stCondLst>
                                    <p:cond delay="0"/>
                                  </p:stCondLst>
                                  <p:childTnLst>
                                    <p:set>
                                      <p:cBhvr>
                                        <p:cTn id="22" dur="1" fill="hold">
                                          <p:stCondLst>
                                            <p:cond delay="0"/>
                                          </p:stCondLst>
                                        </p:cTn>
                                        <p:tgtEl>
                                          <p:spTgt spid="2077"/>
                                        </p:tgtEl>
                                        <p:attrNameLst>
                                          <p:attrName>style.visibility</p:attrName>
                                        </p:attrNameLst>
                                      </p:cBhvr>
                                      <p:to>
                                        <p:strVal val="visible"/>
                                      </p:to>
                                    </p:set>
                                  </p:childTnLst>
                                </p:cTn>
                              </p:par>
                              <p:par>
                                <p:cTn id="23" presetID="1" presetClass="entr" presetSubtype="0" fill="hold" grpId="1" nodeType="withEffect">
                                  <p:stCondLst>
                                    <p:cond delay="0"/>
                                  </p:stCondLst>
                                  <p:childTnLst>
                                    <p:set>
                                      <p:cBhvr>
                                        <p:cTn id="24" dur="1" fill="hold">
                                          <p:stCondLst>
                                            <p:cond delay="0"/>
                                          </p:stCondLst>
                                        </p:cTn>
                                        <p:tgtEl>
                                          <p:spTgt spid="2078"/>
                                        </p:tgtEl>
                                        <p:attrNameLst>
                                          <p:attrName>style.visibility</p:attrName>
                                        </p:attrNameLst>
                                      </p:cBhvr>
                                      <p:to>
                                        <p:strVal val="visible"/>
                                      </p:to>
                                    </p:set>
                                  </p:childTnLst>
                                </p:cTn>
                              </p:par>
                            </p:childTnLst>
                          </p:cTn>
                        </p:par>
                        <p:par>
                          <p:cTn id="25" fill="hold">
                            <p:stCondLst>
                              <p:cond delay="500"/>
                            </p:stCondLst>
                            <p:childTnLst>
                              <p:par>
                                <p:cTn id="26" presetID="10" presetClass="entr" presetSubtype="0" fill="hold" nodeType="afterEffect">
                                  <p:stCondLst>
                                    <p:cond delay="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50"/>
                                        <p:tgtEl>
                                          <p:spTgt spid="33"/>
                                        </p:tgtEl>
                                      </p:cBhvr>
                                    </p:animEffect>
                                  </p:childTnLst>
                                </p:cTn>
                              </p:par>
                              <p:par>
                                <p:cTn id="29" presetID="1" presetClass="exit" presetSubtype="0" fill="hold" nodeType="withEffect">
                                  <p:stCondLst>
                                    <p:cond delay="0"/>
                                  </p:stCondLst>
                                  <p:childTnLst>
                                    <p:set>
                                      <p:cBhvr>
                                        <p:cTn id="30" dur="1" fill="hold">
                                          <p:stCondLst>
                                            <p:cond delay="0"/>
                                          </p:stCondLst>
                                        </p:cTn>
                                        <p:tgtEl>
                                          <p:spTgt spid="5797"/>
                                        </p:tgtEl>
                                        <p:attrNameLst>
                                          <p:attrName>style.visibility</p:attrName>
                                        </p:attrNameLst>
                                      </p:cBhvr>
                                      <p:to>
                                        <p:strVal val="hidden"/>
                                      </p:to>
                                    </p:set>
                                  </p:childTnLst>
                                </p:cTn>
                              </p:par>
                            </p:childTnLst>
                          </p:cTn>
                        </p:par>
                        <p:par>
                          <p:cTn id="31" fill="hold">
                            <p:stCondLst>
                              <p:cond delay="550"/>
                            </p:stCondLst>
                            <p:childTnLst>
                              <p:par>
                                <p:cTn id="32" presetID="10" presetClass="entr" presetSubtype="0" fill="hold"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50"/>
                                        <p:tgtEl>
                                          <p:spTgt spid="32"/>
                                        </p:tgtEl>
                                      </p:cBhvr>
                                    </p:animEffect>
                                  </p:childTnLst>
                                </p:cTn>
                              </p:par>
                              <p:par>
                                <p:cTn id="35" presetID="1" presetClass="exit" presetSubtype="0" fill="hold" nodeType="withEffect">
                                  <p:stCondLst>
                                    <p:cond delay="0"/>
                                  </p:stCondLst>
                                  <p:childTnLst>
                                    <p:set>
                                      <p:cBhvr>
                                        <p:cTn id="36" dur="1" fill="hold">
                                          <p:stCondLst>
                                            <p:cond delay="0"/>
                                          </p:stCondLst>
                                        </p:cTn>
                                        <p:tgtEl>
                                          <p:spTgt spid="33"/>
                                        </p:tgtEl>
                                        <p:attrNameLst>
                                          <p:attrName>style.visibility</p:attrName>
                                        </p:attrNameLst>
                                      </p:cBhvr>
                                      <p:to>
                                        <p:strVal val="hidden"/>
                                      </p:to>
                                    </p:set>
                                  </p:childTnLst>
                                </p:cTn>
                              </p:par>
                            </p:childTnLst>
                          </p:cTn>
                        </p:par>
                        <p:par>
                          <p:cTn id="37" fill="hold">
                            <p:stCondLst>
                              <p:cond delay="600"/>
                            </p:stCondLst>
                            <p:childTnLst>
                              <p:par>
                                <p:cTn id="38" presetID="10" presetClass="entr" presetSubtype="0" fill="hold" nodeType="afterEffect">
                                  <p:stCondLst>
                                    <p:cond delay="0"/>
                                  </p:stCondLst>
                                  <p:childTnLst>
                                    <p:set>
                                      <p:cBhvr>
                                        <p:cTn id="39" dur="1" fill="hold">
                                          <p:stCondLst>
                                            <p:cond delay="0"/>
                                          </p:stCondLst>
                                        </p:cTn>
                                        <p:tgtEl>
                                          <p:spTgt spid="31"/>
                                        </p:tgtEl>
                                        <p:attrNameLst>
                                          <p:attrName>style.visibility</p:attrName>
                                        </p:attrNameLst>
                                      </p:cBhvr>
                                      <p:to>
                                        <p:strVal val="visible"/>
                                      </p:to>
                                    </p:set>
                                    <p:animEffect transition="in" filter="fade">
                                      <p:cBhvr>
                                        <p:cTn id="40" dur="50"/>
                                        <p:tgtEl>
                                          <p:spTgt spid="31"/>
                                        </p:tgtEl>
                                      </p:cBhvr>
                                    </p:animEffect>
                                  </p:childTnLst>
                                </p:cTn>
                              </p:par>
                              <p:par>
                                <p:cTn id="41" presetID="1" presetClass="exit" presetSubtype="0" fill="hold" nodeType="withEffect">
                                  <p:stCondLst>
                                    <p:cond delay="0"/>
                                  </p:stCondLst>
                                  <p:childTnLst>
                                    <p:set>
                                      <p:cBhvr>
                                        <p:cTn id="42" dur="1" fill="hold">
                                          <p:stCondLst>
                                            <p:cond delay="0"/>
                                          </p:stCondLst>
                                        </p:cTn>
                                        <p:tgtEl>
                                          <p:spTgt spid="32"/>
                                        </p:tgtEl>
                                        <p:attrNameLst>
                                          <p:attrName>style.visibility</p:attrName>
                                        </p:attrNameLst>
                                      </p:cBhvr>
                                      <p:to>
                                        <p:strVal val="hidden"/>
                                      </p:to>
                                    </p:set>
                                  </p:childTnLst>
                                </p:cTn>
                              </p:par>
                            </p:childTnLst>
                          </p:cTn>
                        </p:par>
                        <p:par>
                          <p:cTn id="43" fill="hold">
                            <p:stCondLst>
                              <p:cond delay="650"/>
                            </p:stCondLst>
                            <p:childTnLst>
                              <p:par>
                                <p:cTn id="44" presetID="10" presetClass="entr" presetSubtype="0" fill="hold" nodeType="afterEffect">
                                  <p:stCondLst>
                                    <p:cond delay="0"/>
                                  </p:stCondLst>
                                  <p:childTnLst>
                                    <p:set>
                                      <p:cBhvr>
                                        <p:cTn id="45" dur="1" fill="hold">
                                          <p:stCondLst>
                                            <p:cond delay="0"/>
                                          </p:stCondLst>
                                        </p:cTn>
                                        <p:tgtEl>
                                          <p:spTgt spid="30"/>
                                        </p:tgtEl>
                                        <p:attrNameLst>
                                          <p:attrName>style.visibility</p:attrName>
                                        </p:attrNameLst>
                                      </p:cBhvr>
                                      <p:to>
                                        <p:strVal val="visible"/>
                                      </p:to>
                                    </p:set>
                                    <p:animEffect transition="in" filter="fade">
                                      <p:cBhvr>
                                        <p:cTn id="46" dur="50"/>
                                        <p:tgtEl>
                                          <p:spTgt spid="30"/>
                                        </p:tgtEl>
                                      </p:cBhvr>
                                    </p:animEffect>
                                  </p:childTnLst>
                                </p:cTn>
                              </p:par>
                              <p:par>
                                <p:cTn id="47" presetID="1" presetClass="exit" presetSubtype="0" fill="hold" nodeType="withEffect">
                                  <p:stCondLst>
                                    <p:cond delay="0"/>
                                  </p:stCondLst>
                                  <p:childTnLst>
                                    <p:set>
                                      <p:cBhvr>
                                        <p:cTn id="48" dur="1" fill="hold">
                                          <p:stCondLst>
                                            <p:cond delay="0"/>
                                          </p:stCondLst>
                                        </p:cTn>
                                        <p:tgtEl>
                                          <p:spTgt spid="31"/>
                                        </p:tgtEl>
                                        <p:attrNameLst>
                                          <p:attrName>style.visibility</p:attrName>
                                        </p:attrNameLst>
                                      </p:cBhvr>
                                      <p:to>
                                        <p:strVal val="hidden"/>
                                      </p:to>
                                    </p:set>
                                  </p:childTnLst>
                                </p:cTn>
                              </p:par>
                            </p:childTnLst>
                          </p:cTn>
                        </p:par>
                        <p:par>
                          <p:cTn id="49" fill="hold">
                            <p:stCondLst>
                              <p:cond delay="700"/>
                            </p:stCondLst>
                            <p:childTnLst>
                              <p:par>
                                <p:cTn id="50" presetID="10" presetClass="entr" presetSubtype="0" fill="hold" nodeType="afterEffect">
                                  <p:stCondLst>
                                    <p:cond delay="0"/>
                                  </p:stCondLst>
                                  <p:childTnLst>
                                    <p:set>
                                      <p:cBhvr>
                                        <p:cTn id="51" dur="1" fill="hold">
                                          <p:stCondLst>
                                            <p:cond delay="0"/>
                                          </p:stCondLst>
                                        </p:cTn>
                                        <p:tgtEl>
                                          <p:spTgt spid="29"/>
                                        </p:tgtEl>
                                        <p:attrNameLst>
                                          <p:attrName>style.visibility</p:attrName>
                                        </p:attrNameLst>
                                      </p:cBhvr>
                                      <p:to>
                                        <p:strVal val="visible"/>
                                      </p:to>
                                    </p:set>
                                    <p:animEffect transition="in" filter="fade">
                                      <p:cBhvr>
                                        <p:cTn id="52" dur="50"/>
                                        <p:tgtEl>
                                          <p:spTgt spid="29"/>
                                        </p:tgtEl>
                                      </p:cBhvr>
                                    </p:animEffect>
                                  </p:childTnLst>
                                </p:cTn>
                              </p:par>
                              <p:par>
                                <p:cTn id="53" presetID="1" presetClass="exit" presetSubtype="0" fill="hold" nodeType="withEffect">
                                  <p:stCondLst>
                                    <p:cond delay="0"/>
                                  </p:stCondLst>
                                  <p:childTnLst>
                                    <p:set>
                                      <p:cBhvr>
                                        <p:cTn id="54" dur="1" fill="hold">
                                          <p:stCondLst>
                                            <p:cond delay="0"/>
                                          </p:stCondLst>
                                        </p:cTn>
                                        <p:tgtEl>
                                          <p:spTgt spid="30"/>
                                        </p:tgtEl>
                                        <p:attrNameLst>
                                          <p:attrName>style.visibility</p:attrName>
                                        </p:attrNameLst>
                                      </p:cBhvr>
                                      <p:to>
                                        <p:strVal val="hidden"/>
                                      </p:to>
                                    </p:set>
                                  </p:childTnLst>
                                </p:cTn>
                              </p:par>
                            </p:childTnLst>
                          </p:cTn>
                        </p:par>
                        <p:par>
                          <p:cTn id="55" fill="hold">
                            <p:stCondLst>
                              <p:cond delay="750"/>
                            </p:stCondLst>
                            <p:childTnLst>
                              <p:par>
                                <p:cTn id="56" presetID="10" presetClass="entr" presetSubtype="0" fill="hold" nodeType="afterEffect">
                                  <p:stCondLst>
                                    <p:cond delay="0"/>
                                  </p:stCondLst>
                                  <p:childTnLst>
                                    <p:set>
                                      <p:cBhvr>
                                        <p:cTn id="57" dur="1" fill="hold">
                                          <p:stCondLst>
                                            <p:cond delay="0"/>
                                          </p:stCondLst>
                                        </p:cTn>
                                        <p:tgtEl>
                                          <p:spTgt spid="28"/>
                                        </p:tgtEl>
                                        <p:attrNameLst>
                                          <p:attrName>style.visibility</p:attrName>
                                        </p:attrNameLst>
                                      </p:cBhvr>
                                      <p:to>
                                        <p:strVal val="visible"/>
                                      </p:to>
                                    </p:set>
                                    <p:animEffect transition="in" filter="fade">
                                      <p:cBhvr>
                                        <p:cTn id="58" dur="50"/>
                                        <p:tgtEl>
                                          <p:spTgt spid="28"/>
                                        </p:tgtEl>
                                      </p:cBhvr>
                                    </p:animEffect>
                                  </p:childTnLst>
                                </p:cTn>
                              </p:par>
                              <p:par>
                                <p:cTn id="59" presetID="1" presetClass="exit" presetSubtype="0" fill="hold" nodeType="withEffect">
                                  <p:stCondLst>
                                    <p:cond delay="0"/>
                                  </p:stCondLst>
                                  <p:childTnLst>
                                    <p:set>
                                      <p:cBhvr>
                                        <p:cTn id="60" dur="1" fill="hold">
                                          <p:stCondLst>
                                            <p:cond delay="0"/>
                                          </p:stCondLst>
                                        </p:cTn>
                                        <p:tgtEl>
                                          <p:spTgt spid="29"/>
                                        </p:tgtEl>
                                        <p:attrNameLst>
                                          <p:attrName>style.visibility</p:attrName>
                                        </p:attrNameLst>
                                      </p:cBhvr>
                                      <p:to>
                                        <p:strVal val="hidden"/>
                                      </p:to>
                                    </p:set>
                                  </p:childTnLst>
                                </p:cTn>
                              </p:par>
                            </p:childTnLst>
                          </p:cTn>
                        </p:par>
                        <p:par>
                          <p:cTn id="61" fill="hold">
                            <p:stCondLst>
                              <p:cond delay="800"/>
                            </p:stCondLst>
                            <p:childTnLst>
                              <p:par>
                                <p:cTn id="62" presetID="10" presetClass="entr" presetSubtype="0" fill="hold" nodeType="afterEffect">
                                  <p:stCondLst>
                                    <p:cond delay="0"/>
                                  </p:stCondLst>
                                  <p:childTnLst>
                                    <p:set>
                                      <p:cBhvr>
                                        <p:cTn id="63" dur="1" fill="hold">
                                          <p:stCondLst>
                                            <p:cond delay="0"/>
                                          </p:stCondLst>
                                        </p:cTn>
                                        <p:tgtEl>
                                          <p:spTgt spid="27"/>
                                        </p:tgtEl>
                                        <p:attrNameLst>
                                          <p:attrName>style.visibility</p:attrName>
                                        </p:attrNameLst>
                                      </p:cBhvr>
                                      <p:to>
                                        <p:strVal val="visible"/>
                                      </p:to>
                                    </p:set>
                                    <p:animEffect transition="in" filter="fade">
                                      <p:cBhvr>
                                        <p:cTn id="64" dur="50"/>
                                        <p:tgtEl>
                                          <p:spTgt spid="27"/>
                                        </p:tgtEl>
                                      </p:cBhvr>
                                    </p:animEffect>
                                  </p:childTnLst>
                                </p:cTn>
                              </p:par>
                              <p:par>
                                <p:cTn id="65" presetID="1" presetClass="exit" presetSubtype="0" fill="hold" nodeType="withEffect">
                                  <p:stCondLst>
                                    <p:cond delay="0"/>
                                  </p:stCondLst>
                                  <p:childTnLst>
                                    <p:set>
                                      <p:cBhvr>
                                        <p:cTn id="66" dur="1" fill="hold">
                                          <p:stCondLst>
                                            <p:cond delay="0"/>
                                          </p:stCondLst>
                                        </p:cTn>
                                        <p:tgtEl>
                                          <p:spTgt spid="28"/>
                                        </p:tgtEl>
                                        <p:attrNameLst>
                                          <p:attrName>style.visibility</p:attrName>
                                        </p:attrNameLst>
                                      </p:cBhvr>
                                      <p:to>
                                        <p:strVal val="hidden"/>
                                      </p:to>
                                    </p:set>
                                  </p:childTnLst>
                                </p:cTn>
                              </p:par>
                            </p:childTnLst>
                          </p:cTn>
                        </p:par>
                        <p:par>
                          <p:cTn id="67" fill="hold">
                            <p:stCondLst>
                              <p:cond delay="850"/>
                            </p:stCondLst>
                            <p:childTnLst>
                              <p:par>
                                <p:cTn id="68" presetID="10" presetClass="entr" presetSubtype="0" fill="hold" nodeType="after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
                                        <p:tgtEl>
                                          <p:spTgt spid="26"/>
                                        </p:tgtEl>
                                      </p:cBhvr>
                                    </p:animEffect>
                                  </p:childTnLst>
                                </p:cTn>
                              </p:par>
                              <p:par>
                                <p:cTn id="71" presetID="1" presetClass="exit" presetSubtype="0" fill="hold" nodeType="withEffect">
                                  <p:stCondLst>
                                    <p:cond delay="0"/>
                                  </p:stCondLst>
                                  <p:childTnLst>
                                    <p:set>
                                      <p:cBhvr>
                                        <p:cTn id="72" dur="1" fill="hold">
                                          <p:stCondLst>
                                            <p:cond delay="0"/>
                                          </p:stCondLst>
                                        </p:cTn>
                                        <p:tgtEl>
                                          <p:spTgt spid="27"/>
                                        </p:tgtEl>
                                        <p:attrNameLst>
                                          <p:attrName>style.visibility</p:attrName>
                                        </p:attrNameLst>
                                      </p:cBhvr>
                                      <p:to>
                                        <p:strVal val="hidden"/>
                                      </p:to>
                                    </p:set>
                                  </p:childTnLst>
                                </p:cTn>
                              </p:par>
                            </p:childTnLst>
                          </p:cTn>
                        </p:par>
                        <p:par>
                          <p:cTn id="73" fill="hold">
                            <p:stCondLst>
                              <p:cond delay="900"/>
                            </p:stCondLst>
                            <p:childTnLst>
                              <p:par>
                                <p:cTn id="74" presetID="10" presetClass="entr" presetSubtype="0" fill="hold" nodeType="afterEffect">
                                  <p:stCondLst>
                                    <p:cond delay="0"/>
                                  </p:stCondLst>
                                  <p:childTnLst>
                                    <p:set>
                                      <p:cBhvr>
                                        <p:cTn id="75" dur="1" fill="hold">
                                          <p:stCondLst>
                                            <p:cond delay="0"/>
                                          </p:stCondLst>
                                        </p:cTn>
                                        <p:tgtEl>
                                          <p:spTgt spid="1254"/>
                                        </p:tgtEl>
                                        <p:attrNameLst>
                                          <p:attrName>style.visibility</p:attrName>
                                        </p:attrNameLst>
                                      </p:cBhvr>
                                      <p:to>
                                        <p:strVal val="visible"/>
                                      </p:to>
                                    </p:set>
                                    <p:animEffect transition="in" filter="fade">
                                      <p:cBhvr>
                                        <p:cTn id="76" dur="50"/>
                                        <p:tgtEl>
                                          <p:spTgt spid="1254"/>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35"/>
                                        </p:tgtEl>
                                        <p:attrNameLst>
                                          <p:attrName>style.visibility</p:attrName>
                                        </p:attrNameLst>
                                      </p:cBhvr>
                                      <p:to>
                                        <p:strVal val="visible"/>
                                      </p:to>
                                    </p:set>
                                    <p:animEffect transition="in" filter="fade">
                                      <p:cBhvr>
                                        <p:cTn id="79" dur="10"/>
                                        <p:tgtEl>
                                          <p:spTgt spid="35"/>
                                        </p:tgtEl>
                                      </p:cBhvr>
                                    </p:animEffect>
                                  </p:childTnLst>
                                </p:cTn>
                              </p:par>
                              <p:par>
                                <p:cTn id="80" presetID="1" presetClass="exit" presetSubtype="0" fill="hold" nodeType="withEffect">
                                  <p:stCondLst>
                                    <p:cond delay="0"/>
                                  </p:stCondLst>
                                  <p:childTnLst>
                                    <p:set>
                                      <p:cBhvr>
                                        <p:cTn id="81" dur="1" fill="hold">
                                          <p:stCondLst>
                                            <p:cond delay="0"/>
                                          </p:stCondLst>
                                        </p:cTn>
                                        <p:tgtEl>
                                          <p:spTgt spid="26"/>
                                        </p:tgtEl>
                                        <p:attrNameLst>
                                          <p:attrName>style.visibility</p:attrName>
                                        </p:attrNameLst>
                                      </p:cBhvr>
                                      <p:to>
                                        <p:strVal val="hidden"/>
                                      </p:to>
                                    </p:set>
                                  </p:childTnLst>
                                </p:cTn>
                              </p:par>
                            </p:childTnLst>
                          </p:cTn>
                        </p:par>
                        <p:par>
                          <p:cTn id="82" fill="hold">
                            <p:stCondLst>
                              <p:cond delay="950"/>
                            </p:stCondLst>
                            <p:childTnLst>
                              <p:par>
                                <p:cTn id="83" presetID="10" presetClass="entr" presetSubtype="0" fill="hold" nodeType="afterEffect">
                                  <p:stCondLst>
                                    <p:cond delay="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
                                        <p:tgtEl>
                                          <p:spTgt spid="25"/>
                                        </p:tgtEl>
                                      </p:cBhvr>
                                    </p:animEffect>
                                  </p:childTnLst>
                                </p:cTn>
                              </p:par>
                              <p:par>
                                <p:cTn id="86" presetID="1" presetClass="exit" presetSubtype="0" fill="hold" nodeType="withEffect">
                                  <p:stCondLst>
                                    <p:cond delay="0"/>
                                  </p:stCondLst>
                                  <p:childTnLst>
                                    <p:set>
                                      <p:cBhvr>
                                        <p:cTn id="87" dur="1" fill="hold">
                                          <p:stCondLst>
                                            <p:cond delay="0"/>
                                          </p:stCondLst>
                                        </p:cTn>
                                        <p:tgtEl>
                                          <p:spTgt spid="1254"/>
                                        </p:tgtEl>
                                        <p:attrNameLst>
                                          <p:attrName>style.visibility</p:attrName>
                                        </p:attrNameLst>
                                      </p:cBhvr>
                                      <p:to>
                                        <p:strVal val="hidden"/>
                                      </p:to>
                                    </p:set>
                                  </p:childTnLst>
                                </p:cTn>
                              </p:par>
                            </p:childTnLst>
                          </p:cTn>
                        </p:par>
                        <p:par>
                          <p:cTn id="88" fill="hold">
                            <p:stCondLst>
                              <p:cond delay="1000"/>
                            </p:stCondLst>
                            <p:childTnLst>
                              <p:par>
                                <p:cTn id="89" presetID="10" presetClass="entr" presetSubtype="0" fill="hold" nodeType="after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
                                        <p:tgtEl>
                                          <p:spTgt spid="24"/>
                                        </p:tgtEl>
                                      </p:cBhvr>
                                    </p:animEffect>
                                  </p:childTnLst>
                                </p:cTn>
                              </p:par>
                              <p:par>
                                <p:cTn id="92" presetID="1" presetClass="exit" presetSubtype="0" fill="hold" nodeType="withEffect">
                                  <p:stCondLst>
                                    <p:cond delay="0"/>
                                  </p:stCondLst>
                                  <p:childTnLst>
                                    <p:set>
                                      <p:cBhvr>
                                        <p:cTn id="93" dur="1" fill="hold">
                                          <p:stCondLst>
                                            <p:cond delay="0"/>
                                          </p:stCondLst>
                                        </p:cTn>
                                        <p:tgtEl>
                                          <p:spTgt spid="25"/>
                                        </p:tgtEl>
                                        <p:attrNameLst>
                                          <p:attrName>style.visibility</p:attrName>
                                        </p:attrNameLst>
                                      </p:cBhvr>
                                      <p:to>
                                        <p:strVal val="hidden"/>
                                      </p:to>
                                    </p:set>
                                  </p:childTnLst>
                                </p:cTn>
                              </p:par>
                            </p:childTnLst>
                          </p:cTn>
                        </p:par>
                        <p:par>
                          <p:cTn id="94" fill="hold">
                            <p:stCondLst>
                              <p:cond delay="1050"/>
                            </p:stCondLst>
                            <p:childTnLst>
                              <p:par>
                                <p:cTn id="95" presetID="10" presetClass="entr" presetSubtype="0" fill="hold" nodeType="afterEffect">
                                  <p:stCondLst>
                                    <p:cond delay="0"/>
                                  </p:stCondLst>
                                  <p:childTnLst>
                                    <p:set>
                                      <p:cBhvr>
                                        <p:cTn id="96" dur="1" fill="hold">
                                          <p:stCondLst>
                                            <p:cond delay="0"/>
                                          </p:stCondLst>
                                        </p:cTn>
                                        <p:tgtEl>
                                          <p:spTgt spid="23"/>
                                        </p:tgtEl>
                                        <p:attrNameLst>
                                          <p:attrName>style.visibility</p:attrName>
                                        </p:attrNameLst>
                                      </p:cBhvr>
                                      <p:to>
                                        <p:strVal val="visible"/>
                                      </p:to>
                                    </p:set>
                                    <p:animEffect transition="in" filter="fade">
                                      <p:cBhvr>
                                        <p:cTn id="97" dur="50"/>
                                        <p:tgtEl>
                                          <p:spTgt spid="23"/>
                                        </p:tgtEl>
                                      </p:cBhvr>
                                    </p:animEffect>
                                  </p:childTnLst>
                                </p:cTn>
                              </p:par>
                              <p:par>
                                <p:cTn id="98" presetID="1" presetClass="exit" presetSubtype="0" fill="hold" nodeType="withEffect">
                                  <p:stCondLst>
                                    <p:cond delay="0"/>
                                  </p:stCondLst>
                                  <p:childTnLst>
                                    <p:set>
                                      <p:cBhvr>
                                        <p:cTn id="99" dur="1" fill="hold">
                                          <p:stCondLst>
                                            <p:cond delay="0"/>
                                          </p:stCondLst>
                                        </p:cTn>
                                        <p:tgtEl>
                                          <p:spTgt spid="24"/>
                                        </p:tgtEl>
                                        <p:attrNameLst>
                                          <p:attrName>style.visibility</p:attrName>
                                        </p:attrNameLst>
                                      </p:cBhvr>
                                      <p:to>
                                        <p:strVal val="hidden"/>
                                      </p:to>
                                    </p:set>
                                  </p:childTnLst>
                                </p:cTn>
                              </p:par>
                            </p:childTnLst>
                          </p:cTn>
                        </p:par>
                        <p:par>
                          <p:cTn id="100" fill="hold">
                            <p:stCondLst>
                              <p:cond delay="1100"/>
                            </p:stCondLst>
                            <p:childTnLst>
                              <p:par>
                                <p:cTn id="101" presetID="10" presetClass="entr" presetSubtype="0" fill="hold" nodeType="afterEffect">
                                  <p:stCondLst>
                                    <p:cond delay="0"/>
                                  </p:stCondLst>
                                  <p:childTnLst>
                                    <p:set>
                                      <p:cBhvr>
                                        <p:cTn id="102" dur="1" fill="hold">
                                          <p:stCondLst>
                                            <p:cond delay="0"/>
                                          </p:stCondLst>
                                        </p:cTn>
                                        <p:tgtEl>
                                          <p:spTgt spid="22"/>
                                        </p:tgtEl>
                                        <p:attrNameLst>
                                          <p:attrName>style.visibility</p:attrName>
                                        </p:attrNameLst>
                                      </p:cBhvr>
                                      <p:to>
                                        <p:strVal val="visible"/>
                                      </p:to>
                                    </p:set>
                                    <p:animEffect transition="in" filter="fade">
                                      <p:cBhvr>
                                        <p:cTn id="103" dur="50"/>
                                        <p:tgtEl>
                                          <p:spTgt spid="22"/>
                                        </p:tgtEl>
                                      </p:cBhvr>
                                    </p:animEffect>
                                  </p:childTnLst>
                                </p:cTn>
                              </p:par>
                              <p:par>
                                <p:cTn id="104" presetID="1" presetClass="exit" presetSubtype="0" fill="hold" nodeType="withEffect">
                                  <p:stCondLst>
                                    <p:cond delay="0"/>
                                  </p:stCondLst>
                                  <p:childTnLst>
                                    <p:set>
                                      <p:cBhvr>
                                        <p:cTn id="105" dur="1" fill="hold">
                                          <p:stCondLst>
                                            <p:cond delay="0"/>
                                          </p:stCondLst>
                                        </p:cTn>
                                        <p:tgtEl>
                                          <p:spTgt spid="23"/>
                                        </p:tgtEl>
                                        <p:attrNameLst>
                                          <p:attrName>style.visibility</p:attrName>
                                        </p:attrNameLst>
                                      </p:cBhvr>
                                      <p:to>
                                        <p:strVal val="hidden"/>
                                      </p:to>
                                    </p:set>
                                  </p:childTnLst>
                                </p:cTn>
                              </p:par>
                            </p:childTnLst>
                          </p:cTn>
                        </p:par>
                        <p:par>
                          <p:cTn id="106" fill="hold">
                            <p:stCondLst>
                              <p:cond delay="1150"/>
                            </p:stCondLst>
                            <p:childTnLst>
                              <p:par>
                                <p:cTn id="107" presetID="10" presetClass="entr" presetSubtype="0" fill="hold" nodeType="afterEffect">
                                  <p:stCondLst>
                                    <p:cond delay="0"/>
                                  </p:stCondLst>
                                  <p:childTnLst>
                                    <p:set>
                                      <p:cBhvr>
                                        <p:cTn id="108" dur="1" fill="hold">
                                          <p:stCondLst>
                                            <p:cond delay="0"/>
                                          </p:stCondLst>
                                        </p:cTn>
                                        <p:tgtEl>
                                          <p:spTgt spid="21"/>
                                        </p:tgtEl>
                                        <p:attrNameLst>
                                          <p:attrName>style.visibility</p:attrName>
                                        </p:attrNameLst>
                                      </p:cBhvr>
                                      <p:to>
                                        <p:strVal val="visible"/>
                                      </p:to>
                                    </p:set>
                                    <p:animEffect transition="in" filter="fade">
                                      <p:cBhvr>
                                        <p:cTn id="109" dur="50"/>
                                        <p:tgtEl>
                                          <p:spTgt spid="21"/>
                                        </p:tgtEl>
                                      </p:cBhvr>
                                    </p:animEffect>
                                  </p:childTnLst>
                                </p:cTn>
                              </p:par>
                              <p:par>
                                <p:cTn id="110" presetID="1" presetClass="exit" presetSubtype="0" fill="hold" nodeType="withEffect">
                                  <p:stCondLst>
                                    <p:cond delay="0"/>
                                  </p:stCondLst>
                                  <p:childTnLst>
                                    <p:set>
                                      <p:cBhvr>
                                        <p:cTn id="111" dur="1" fill="hold">
                                          <p:stCondLst>
                                            <p:cond delay="0"/>
                                          </p:stCondLst>
                                        </p:cTn>
                                        <p:tgtEl>
                                          <p:spTgt spid="22"/>
                                        </p:tgtEl>
                                        <p:attrNameLst>
                                          <p:attrName>style.visibility</p:attrName>
                                        </p:attrNameLst>
                                      </p:cBhvr>
                                      <p:to>
                                        <p:strVal val="hidden"/>
                                      </p:to>
                                    </p:set>
                                  </p:childTnLst>
                                </p:cTn>
                              </p:par>
                            </p:childTnLst>
                          </p:cTn>
                        </p:par>
                        <p:par>
                          <p:cTn id="112" fill="hold">
                            <p:stCondLst>
                              <p:cond delay="1200"/>
                            </p:stCondLst>
                            <p:childTnLst>
                              <p:par>
                                <p:cTn id="113" presetID="10" presetClass="entr" presetSubtype="0" fill="hold" nodeType="afterEffect">
                                  <p:stCondLst>
                                    <p:cond delay="0"/>
                                  </p:stCondLst>
                                  <p:childTnLst>
                                    <p:set>
                                      <p:cBhvr>
                                        <p:cTn id="114" dur="1" fill="hold">
                                          <p:stCondLst>
                                            <p:cond delay="0"/>
                                          </p:stCondLst>
                                        </p:cTn>
                                        <p:tgtEl>
                                          <p:spTgt spid="1574"/>
                                        </p:tgtEl>
                                        <p:attrNameLst>
                                          <p:attrName>style.visibility</p:attrName>
                                        </p:attrNameLst>
                                      </p:cBhvr>
                                      <p:to>
                                        <p:strVal val="visible"/>
                                      </p:to>
                                    </p:set>
                                    <p:animEffect transition="in" filter="fade">
                                      <p:cBhvr>
                                        <p:cTn id="115" dur="50"/>
                                        <p:tgtEl>
                                          <p:spTgt spid="1574"/>
                                        </p:tgtEl>
                                      </p:cBhvr>
                                    </p:animEffect>
                                  </p:childTnLst>
                                </p:cTn>
                              </p:par>
                              <p:par>
                                <p:cTn id="116" presetID="1" presetClass="exit" presetSubtype="0" fill="hold" nodeType="withEffect">
                                  <p:stCondLst>
                                    <p:cond delay="0"/>
                                  </p:stCondLst>
                                  <p:childTnLst>
                                    <p:set>
                                      <p:cBhvr>
                                        <p:cTn id="117" dur="1" fill="hold">
                                          <p:stCondLst>
                                            <p:cond delay="0"/>
                                          </p:stCondLst>
                                        </p:cTn>
                                        <p:tgtEl>
                                          <p:spTgt spid="21"/>
                                        </p:tgtEl>
                                        <p:attrNameLst>
                                          <p:attrName>style.visibility</p:attrName>
                                        </p:attrNameLst>
                                      </p:cBhvr>
                                      <p:to>
                                        <p:strVal val="hidden"/>
                                      </p:to>
                                    </p:set>
                                  </p:childTnLst>
                                </p:cTn>
                              </p:par>
                            </p:childTnLst>
                          </p:cTn>
                        </p:par>
                        <p:par>
                          <p:cTn id="118" fill="hold">
                            <p:stCondLst>
                              <p:cond delay="1250"/>
                            </p:stCondLst>
                            <p:childTnLst>
                              <p:par>
                                <p:cTn id="119" presetID="10" presetClass="entr" presetSubtype="0" fill="hold" nodeType="afterEffect">
                                  <p:stCondLst>
                                    <p:cond delay="0"/>
                                  </p:stCondLst>
                                  <p:childTnLst>
                                    <p:set>
                                      <p:cBhvr>
                                        <p:cTn id="120" dur="1" fill="hold">
                                          <p:stCondLst>
                                            <p:cond delay="0"/>
                                          </p:stCondLst>
                                        </p:cTn>
                                        <p:tgtEl>
                                          <p:spTgt spid="1588"/>
                                        </p:tgtEl>
                                        <p:attrNameLst>
                                          <p:attrName>style.visibility</p:attrName>
                                        </p:attrNameLst>
                                      </p:cBhvr>
                                      <p:to>
                                        <p:strVal val="visible"/>
                                      </p:to>
                                    </p:set>
                                    <p:animEffect transition="in" filter="fade">
                                      <p:cBhvr>
                                        <p:cTn id="121" dur="50"/>
                                        <p:tgtEl>
                                          <p:spTgt spid="1588"/>
                                        </p:tgtEl>
                                      </p:cBhvr>
                                    </p:animEffect>
                                  </p:childTnLst>
                                </p:cTn>
                              </p:par>
                              <p:par>
                                <p:cTn id="122" presetID="1" presetClass="exit" presetSubtype="0" fill="hold" nodeType="withEffect">
                                  <p:stCondLst>
                                    <p:cond delay="0"/>
                                  </p:stCondLst>
                                  <p:childTnLst>
                                    <p:set>
                                      <p:cBhvr>
                                        <p:cTn id="123" dur="1" fill="hold">
                                          <p:stCondLst>
                                            <p:cond delay="0"/>
                                          </p:stCondLst>
                                        </p:cTn>
                                        <p:tgtEl>
                                          <p:spTgt spid="1574"/>
                                        </p:tgtEl>
                                        <p:attrNameLst>
                                          <p:attrName>style.visibility</p:attrName>
                                        </p:attrNameLst>
                                      </p:cBhvr>
                                      <p:to>
                                        <p:strVal val="hidden"/>
                                      </p:to>
                                    </p:set>
                                  </p:childTnLst>
                                </p:cTn>
                              </p:par>
                            </p:childTnLst>
                          </p:cTn>
                        </p:par>
                        <p:par>
                          <p:cTn id="124" fill="hold">
                            <p:stCondLst>
                              <p:cond delay="1300"/>
                            </p:stCondLst>
                            <p:childTnLst>
                              <p:par>
                                <p:cTn id="125" presetID="10" presetClass="entr" presetSubtype="0" fill="hold" nodeType="afterEffect">
                                  <p:stCondLst>
                                    <p:cond delay="0"/>
                                  </p:stCondLst>
                                  <p:childTnLst>
                                    <p:set>
                                      <p:cBhvr>
                                        <p:cTn id="126" dur="1" fill="hold">
                                          <p:stCondLst>
                                            <p:cond delay="0"/>
                                          </p:stCondLst>
                                        </p:cTn>
                                        <p:tgtEl>
                                          <p:spTgt spid="1602"/>
                                        </p:tgtEl>
                                        <p:attrNameLst>
                                          <p:attrName>style.visibility</p:attrName>
                                        </p:attrNameLst>
                                      </p:cBhvr>
                                      <p:to>
                                        <p:strVal val="visible"/>
                                      </p:to>
                                    </p:set>
                                    <p:animEffect transition="in" filter="fade">
                                      <p:cBhvr>
                                        <p:cTn id="127" dur="50"/>
                                        <p:tgtEl>
                                          <p:spTgt spid="1602"/>
                                        </p:tgtEl>
                                      </p:cBhvr>
                                    </p:animEffect>
                                  </p:childTnLst>
                                </p:cTn>
                              </p:par>
                              <p:par>
                                <p:cTn id="128" presetID="1" presetClass="exit" presetSubtype="0" fill="hold" nodeType="withEffect">
                                  <p:stCondLst>
                                    <p:cond delay="0"/>
                                  </p:stCondLst>
                                  <p:childTnLst>
                                    <p:set>
                                      <p:cBhvr>
                                        <p:cTn id="129" dur="1" fill="hold">
                                          <p:stCondLst>
                                            <p:cond delay="0"/>
                                          </p:stCondLst>
                                        </p:cTn>
                                        <p:tgtEl>
                                          <p:spTgt spid="1588"/>
                                        </p:tgtEl>
                                        <p:attrNameLst>
                                          <p:attrName>style.visibility</p:attrName>
                                        </p:attrNameLst>
                                      </p:cBhvr>
                                      <p:to>
                                        <p:strVal val="hidden"/>
                                      </p:to>
                                    </p:set>
                                  </p:childTnLst>
                                </p:cTn>
                              </p:par>
                            </p:childTnLst>
                          </p:cTn>
                        </p:par>
                        <p:par>
                          <p:cTn id="130" fill="hold">
                            <p:stCondLst>
                              <p:cond delay="1350"/>
                            </p:stCondLst>
                            <p:childTnLst>
                              <p:par>
                                <p:cTn id="131" presetID="10" presetClass="entr" presetSubtype="0" fill="hold" nodeType="afterEffect">
                                  <p:stCondLst>
                                    <p:cond delay="0"/>
                                  </p:stCondLst>
                                  <p:childTnLst>
                                    <p:set>
                                      <p:cBhvr>
                                        <p:cTn id="132" dur="1" fill="hold">
                                          <p:stCondLst>
                                            <p:cond delay="0"/>
                                          </p:stCondLst>
                                        </p:cTn>
                                        <p:tgtEl>
                                          <p:spTgt spid="1616"/>
                                        </p:tgtEl>
                                        <p:attrNameLst>
                                          <p:attrName>style.visibility</p:attrName>
                                        </p:attrNameLst>
                                      </p:cBhvr>
                                      <p:to>
                                        <p:strVal val="visible"/>
                                      </p:to>
                                    </p:set>
                                    <p:animEffect transition="in" filter="fade">
                                      <p:cBhvr>
                                        <p:cTn id="133" dur="50"/>
                                        <p:tgtEl>
                                          <p:spTgt spid="1616"/>
                                        </p:tgtEl>
                                      </p:cBhvr>
                                    </p:animEffect>
                                  </p:childTnLst>
                                </p:cTn>
                              </p:par>
                              <p:par>
                                <p:cTn id="134" presetID="1" presetClass="exit" presetSubtype="0" fill="hold" nodeType="withEffect">
                                  <p:stCondLst>
                                    <p:cond delay="0"/>
                                  </p:stCondLst>
                                  <p:childTnLst>
                                    <p:set>
                                      <p:cBhvr>
                                        <p:cTn id="135" dur="1" fill="hold">
                                          <p:stCondLst>
                                            <p:cond delay="0"/>
                                          </p:stCondLst>
                                        </p:cTn>
                                        <p:tgtEl>
                                          <p:spTgt spid="1602"/>
                                        </p:tgtEl>
                                        <p:attrNameLst>
                                          <p:attrName>style.visibility</p:attrName>
                                        </p:attrNameLst>
                                      </p:cBhvr>
                                      <p:to>
                                        <p:strVal val="hidden"/>
                                      </p:to>
                                    </p:set>
                                  </p:childTnLst>
                                </p:cTn>
                              </p:par>
                            </p:childTnLst>
                          </p:cTn>
                        </p:par>
                        <p:par>
                          <p:cTn id="136" fill="hold">
                            <p:stCondLst>
                              <p:cond delay="1400"/>
                            </p:stCondLst>
                            <p:childTnLst>
                              <p:par>
                                <p:cTn id="137" presetID="10" presetClass="entr" presetSubtype="0" fill="hold" nodeType="afterEffect">
                                  <p:stCondLst>
                                    <p:cond delay="0"/>
                                  </p:stCondLst>
                                  <p:childTnLst>
                                    <p:set>
                                      <p:cBhvr>
                                        <p:cTn id="138" dur="1" fill="hold">
                                          <p:stCondLst>
                                            <p:cond delay="0"/>
                                          </p:stCondLst>
                                        </p:cTn>
                                        <p:tgtEl>
                                          <p:spTgt spid="1654"/>
                                        </p:tgtEl>
                                        <p:attrNameLst>
                                          <p:attrName>style.visibility</p:attrName>
                                        </p:attrNameLst>
                                      </p:cBhvr>
                                      <p:to>
                                        <p:strVal val="visible"/>
                                      </p:to>
                                    </p:set>
                                    <p:animEffect transition="in" filter="fade">
                                      <p:cBhvr>
                                        <p:cTn id="139" dur="50"/>
                                        <p:tgtEl>
                                          <p:spTgt spid="1654"/>
                                        </p:tgtEl>
                                      </p:cBhvr>
                                    </p:animEffect>
                                  </p:childTnLst>
                                </p:cTn>
                              </p:par>
                              <p:par>
                                <p:cTn id="140" presetID="1" presetClass="exit" presetSubtype="0" fill="hold" nodeType="withEffect">
                                  <p:stCondLst>
                                    <p:cond delay="0"/>
                                  </p:stCondLst>
                                  <p:childTnLst>
                                    <p:set>
                                      <p:cBhvr>
                                        <p:cTn id="141" dur="1" fill="hold">
                                          <p:stCondLst>
                                            <p:cond delay="0"/>
                                          </p:stCondLst>
                                        </p:cTn>
                                        <p:tgtEl>
                                          <p:spTgt spid="1616"/>
                                        </p:tgtEl>
                                        <p:attrNameLst>
                                          <p:attrName>style.visibility</p:attrName>
                                        </p:attrNameLst>
                                      </p:cBhvr>
                                      <p:to>
                                        <p:strVal val="hidden"/>
                                      </p:to>
                                    </p:set>
                                  </p:childTnLst>
                                </p:cTn>
                              </p:par>
                            </p:childTnLst>
                          </p:cTn>
                        </p:par>
                        <p:par>
                          <p:cTn id="142" fill="hold">
                            <p:stCondLst>
                              <p:cond delay="1450"/>
                            </p:stCondLst>
                            <p:childTnLst>
                              <p:par>
                                <p:cTn id="143" presetID="10" presetClass="entr" presetSubtype="0" fill="hold" nodeType="afterEffect">
                                  <p:stCondLst>
                                    <p:cond delay="0"/>
                                  </p:stCondLst>
                                  <p:childTnLst>
                                    <p:set>
                                      <p:cBhvr>
                                        <p:cTn id="144" dur="1" fill="hold">
                                          <p:stCondLst>
                                            <p:cond delay="0"/>
                                          </p:stCondLst>
                                        </p:cTn>
                                        <p:tgtEl>
                                          <p:spTgt spid="1630"/>
                                        </p:tgtEl>
                                        <p:attrNameLst>
                                          <p:attrName>style.visibility</p:attrName>
                                        </p:attrNameLst>
                                      </p:cBhvr>
                                      <p:to>
                                        <p:strVal val="visible"/>
                                      </p:to>
                                    </p:set>
                                    <p:animEffect transition="in" filter="fade">
                                      <p:cBhvr>
                                        <p:cTn id="145" dur="50"/>
                                        <p:tgtEl>
                                          <p:spTgt spid="1630"/>
                                        </p:tgtEl>
                                      </p:cBhvr>
                                    </p:animEffect>
                                  </p:childTnLst>
                                </p:cTn>
                              </p:par>
                              <p:par>
                                <p:cTn id="146" presetID="1" presetClass="exit" presetSubtype="0" fill="hold" nodeType="withEffect">
                                  <p:stCondLst>
                                    <p:cond delay="0"/>
                                  </p:stCondLst>
                                  <p:childTnLst>
                                    <p:set>
                                      <p:cBhvr>
                                        <p:cTn id="147" dur="1" fill="hold">
                                          <p:stCondLst>
                                            <p:cond delay="0"/>
                                          </p:stCondLst>
                                        </p:cTn>
                                        <p:tgtEl>
                                          <p:spTgt spid="1654"/>
                                        </p:tgtEl>
                                        <p:attrNameLst>
                                          <p:attrName>style.visibility</p:attrName>
                                        </p:attrNameLst>
                                      </p:cBhvr>
                                      <p:to>
                                        <p:strVal val="hidden"/>
                                      </p:to>
                                    </p:set>
                                  </p:childTnLst>
                                </p:cTn>
                              </p:par>
                            </p:childTnLst>
                          </p:cTn>
                        </p:par>
                        <p:par>
                          <p:cTn id="148" fill="hold">
                            <p:stCondLst>
                              <p:cond delay="1500"/>
                            </p:stCondLst>
                            <p:childTnLst>
                              <p:par>
                                <p:cTn id="149" presetID="10" presetClass="entr" presetSubtype="0" fill="hold" nodeType="afterEffect">
                                  <p:stCondLst>
                                    <p:cond delay="0"/>
                                  </p:stCondLst>
                                  <p:childTnLst>
                                    <p:set>
                                      <p:cBhvr>
                                        <p:cTn id="150" dur="1" fill="hold">
                                          <p:stCondLst>
                                            <p:cond delay="0"/>
                                          </p:stCondLst>
                                        </p:cTn>
                                        <p:tgtEl>
                                          <p:spTgt spid="1643"/>
                                        </p:tgtEl>
                                        <p:attrNameLst>
                                          <p:attrName>style.visibility</p:attrName>
                                        </p:attrNameLst>
                                      </p:cBhvr>
                                      <p:to>
                                        <p:strVal val="visible"/>
                                      </p:to>
                                    </p:set>
                                    <p:animEffect transition="in" filter="fade">
                                      <p:cBhvr>
                                        <p:cTn id="151" dur="50"/>
                                        <p:tgtEl>
                                          <p:spTgt spid="1643"/>
                                        </p:tgtEl>
                                      </p:cBhvr>
                                    </p:animEffect>
                                  </p:childTnLst>
                                </p:cTn>
                              </p:par>
                              <p:par>
                                <p:cTn id="152" presetID="1" presetClass="exit" presetSubtype="0" fill="hold" nodeType="withEffect">
                                  <p:stCondLst>
                                    <p:cond delay="0"/>
                                  </p:stCondLst>
                                  <p:childTnLst>
                                    <p:set>
                                      <p:cBhvr>
                                        <p:cTn id="153" dur="1" fill="hold">
                                          <p:stCondLst>
                                            <p:cond delay="0"/>
                                          </p:stCondLst>
                                        </p:cTn>
                                        <p:tgtEl>
                                          <p:spTgt spid="1630"/>
                                        </p:tgtEl>
                                        <p:attrNameLst>
                                          <p:attrName>style.visibility</p:attrName>
                                        </p:attrNameLst>
                                      </p:cBhvr>
                                      <p:to>
                                        <p:strVal val="hidden"/>
                                      </p:to>
                                    </p:set>
                                  </p:childTnLst>
                                </p:cTn>
                              </p:par>
                            </p:childTnLst>
                          </p:cTn>
                        </p:par>
                        <p:par>
                          <p:cTn id="154" fill="hold">
                            <p:stCondLst>
                              <p:cond delay="1550"/>
                            </p:stCondLst>
                            <p:childTnLst>
                              <p:par>
                                <p:cTn id="155" presetID="10" presetClass="entr" presetSubtype="0" fill="hold" nodeType="afterEffect">
                                  <p:stCondLst>
                                    <p:cond delay="0"/>
                                  </p:stCondLst>
                                  <p:childTnLst>
                                    <p:set>
                                      <p:cBhvr>
                                        <p:cTn id="156" dur="1" fill="hold">
                                          <p:stCondLst>
                                            <p:cond delay="0"/>
                                          </p:stCondLst>
                                        </p:cTn>
                                        <p:tgtEl>
                                          <p:spTgt spid="1666"/>
                                        </p:tgtEl>
                                        <p:attrNameLst>
                                          <p:attrName>style.visibility</p:attrName>
                                        </p:attrNameLst>
                                      </p:cBhvr>
                                      <p:to>
                                        <p:strVal val="visible"/>
                                      </p:to>
                                    </p:set>
                                    <p:animEffect transition="in" filter="fade">
                                      <p:cBhvr>
                                        <p:cTn id="157" dur="50"/>
                                        <p:tgtEl>
                                          <p:spTgt spid="1666"/>
                                        </p:tgtEl>
                                      </p:cBhvr>
                                    </p:animEffect>
                                  </p:childTnLst>
                                </p:cTn>
                              </p:par>
                              <p:par>
                                <p:cTn id="158" presetID="1" presetClass="exit" presetSubtype="0" fill="hold" nodeType="withEffect">
                                  <p:stCondLst>
                                    <p:cond delay="0"/>
                                  </p:stCondLst>
                                  <p:childTnLst>
                                    <p:set>
                                      <p:cBhvr>
                                        <p:cTn id="159" dur="1" fill="hold">
                                          <p:stCondLst>
                                            <p:cond delay="0"/>
                                          </p:stCondLst>
                                        </p:cTn>
                                        <p:tgtEl>
                                          <p:spTgt spid="1643"/>
                                        </p:tgtEl>
                                        <p:attrNameLst>
                                          <p:attrName>style.visibility</p:attrName>
                                        </p:attrNameLst>
                                      </p:cBhvr>
                                      <p:to>
                                        <p:strVal val="hidden"/>
                                      </p:to>
                                    </p:set>
                                  </p:childTnLst>
                                </p:cTn>
                              </p:par>
                            </p:childTnLst>
                          </p:cTn>
                        </p:par>
                        <p:par>
                          <p:cTn id="160" fill="hold">
                            <p:stCondLst>
                              <p:cond delay="1600"/>
                            </p:stCondLst>
                            <p:childTnLst>
                              <p:par>
                                <p:cTn id="161" presetID="10" presetClass="entr" presetSubtype="0" fill="hold" nodeType="afterEffect">
                                  <p:stCondLst>
                                    <p:cond delay="0"/>
                                  </p:stCondLst>
                                  <p:childTnLst>
                                    <p:set>
                                      <p:cBhvr>
                                        <p:cTn id="162" dur="1" fill="hold">
                                          <p:stCondLst>
                                            <p:cond delay="0"/>
                                          </p:stCondLst>
                                        </p:cTn>
                                        <p:tgtEl>
                                          <p:spTgt spid="1568"/>
                                        </p:tgtEl>
                                        <p:attrNameLst>
                                          <p:attrName>style.visibility</p:attrName>
                                        </p:attrNameLst>
                                      </p:cBhvr>
                                      <p:to>
                                        <p:strVal val="visible"/>
                                      </p:to>
                                    </p:set>
                                    <p:animEffect transition="in" filter="fade">
                                      <p:cBhvr>
                                        <p:cTn id="163" dur="50"/>
                                        <p:tgtEl>
                                          <p:spTgt spid="1568"/>
                                        </p:tgtEl>
                                      </p:cBhvr>
                                    </p:animEffect>
                                  </p:childTnLst>
                                </p:cTn>
                              </p:par>
                              <p:par>
                                <p:cTn id="164" presetID="1" presetClass="exit" presetSubtype="0" fill="hold" nodeType="withEffect">
                                  <p:stCondLst>
                                    <p:cond delay="0"/>
                                  </p:stCondLst>
                                  <p:childTnLst>
                                    <p:set>
                                      <p:cBhvr>
                                        <p:cTn id="165" dur="1" fill="hold">
                                          <p:stCondLst>
                                            <p:cond delay="0"/>
                                          </p:stCondLst>
                                        </p:cTn>
                                        <p:tgtEl>
                                          <p:spTgt spid="1666"/>
                                        </p:tgtEl>
                                        <p:attrNameLst>
                                          <p:attrName>style.visibility</p:attrName>
                                        </p:attrNameLst>
                                      </p:cBhvr>
                                      <p:to>
                                        <p:strVal val="hidden"/>
                                      </p:to>
                                    </p:set>
                                  </p:childTnLst>
                                </p:cTn>
                              </p:par>
                            </p:childTnLst>
                          </p:cTn>
                        </p:par>
                        <p:par>
                          <p:cTn id="166" fill="hold">
                            <p:stCondLst>
                              <p:cond delay="1650"/>
                            </p:stCondLst>
                            <p:childTnLst>
                              <p:par>
                                <p:cTn id="167" presetID="10" presetClass="entr" presetSubtype="0" fill="hold" nodeType="afterEffect">
                                  <p:stCondLst>
                                    <p:cond delay="0"/>
                                  </p:stCondLst>
                                  <p:childTnLst>
                                    <p:set>
                                      <p:cBhvr>
                                        <p:cTn id="168" dur="1" fill="hold">
                                          <p:stCondLst>
                                            <p:cond delay="0"/>
                                          </p:stCondLst>
                                        </p:cTn>
                                        <p:tgtEl>
                                          <p:spTgt spid="1680"/>
                                        </p:tgtEl>
                                        <p:attrNameLst>
                                          <p:attrName>style.visibility</p:attrName>
                                        </p:attrNameLst>
                                      </p:cBhvr>
                                      <p:to>
                                        <p:strVal val="visible"/>
                                      </p:to>
                                    </p:set>
                                    <p:animEffect transition="in" filter="fade">
                                      <p:cBhvr>
                                        <p:cTn id="169" dur="50"/>
                                        <p:tgtEl>
                                          <p:spTgt spid="1680"/>
                                        </p:tgtEl>
                                      </p:cBhvr>
                                    </p:animEffect>
                                  </p:childTnLst>
                                </p:cTn>
                              </p:par>
                              <p:par>
                                <p:cTn id="170" presetID="1" presetClass="exit" presetSubtype="0" fill="hold" nodeType="withEffect">
                                  <p:stCondLst>
                                    <p:cond delay="0"/>
                                  </p:stCondLst>
                                  <p:childTnLst>
                                    <p:set>
                                      <p:cBhvr>
                                        <p:cTn id="171" dur="1" fill="hold">
                                          <p:stCondLst>
                                            <p:cond delay="0"/>
                                          </p:stCondLst>
                                        </p:cTn>
                                        <p:tgtEl>
                                          <p:spTgt spid="1568"/>
                                        </p:tgtEl>
                                        <p:attrNameLst>
                                          <p:attrName>style.visibility</p:attrName>
                                        </p:attrNameLst>
                                      </p:cBhvr>
                                      <p:to>
                                        <p:strVal val="hidden"/>
                                      </p:to>
                                    </p:set>
                                  </p:childTnLst>
                                </p:cTn>
                              </p:par>
                            </p:childTnLst>
                          </p:cTn>
                        </p:par>
                        <p:par>
                          <p:cTn id="172" fill="hold">
                            <p:stCondLst>
                              <p:cond delay="1700"/>
                            </p:stCondLst>
                            <p:childTnLst>
                              <p:par>
                                <p:cTn id="173" presetID="10" presetClass="entr" presetSubtype="0" fill="hold" nodeType="afterEffect">
                                  <p:stCondLst>
                                    <p:cond delay="0"/>
                                  </p:stCondLst>
                                  <p:childTnLst>
                                    <p:set>
                                      <p:cBhvr>
                                        <p:cTn id="174" dur="1" fill="hold">
                                          <p:stCondLst>
                                            <p:cond delay="0"/>
                                          </p:stCondLst>
                                        </p:cTn>
                                        <p:tgtEl>
                                          <p:spTgt spid="1694"/>
                                        </p:tgtEl>
                                        <p:attrNameLst>
                                          <p:attrName>style.visibility</p:attrName>
                                        </p:attrNameLst>
                                      </p:cBhvr>
                                      <p:to>
                                        <p:strVal val="visible"/>
                                      </p:to>
                                    </p:set>
                                    <p:animEffect transition="in" filter="fade">
                                      <p:cBhvr>
                                        <p:cTn id="175" dur="50"/>
                                        <p:tgtEl>
                                          <p:spTgt spid="1694"/>
                                        </p:tgtEl>
                                      </p:cBhvr>
                                    </p:animEffect>
                                  </p:childTnLst>
                                </p:cTn>
                              </p:par>
                              <p:par>
                                <p:cTn id="176" presetID="1" presetClass="exit" presetSubtype="0" fill="hold" nodeType="withEffect">
                                  <p:stCondLst>
                                    <p:cond delay="0"/>
                                  </p:stCondLst>
                                  <p:childTnLst>
                                    <p:set>
                                      <p:cBhvr>
                                        <p:cTn id="177" dur="1" fill="hold">
                                          <p:stCondLst>
                                            <p:cond delay="0"/>
                                          </p:stCondLst>
                                        </p:cTn>
                                        <p:tgtEl>
                                          <p:spTgt spid="1680"/>
                                        </p:tgtEl>
                                        <p:attrNameLst>
                                          <p:attrName>style.visibility</p:attrName>
                                        </p:attrNameLst>
                                      </p:cBhvr>
                                      <p:to>
                                        <p:strVal val="hidden"/>
                                      </p:to>
                                    </p:set>
                                  </p:childTnLst>
                                </p:cTn>
                              </p:par>
                            </p:childTnLst>
                          </p:cTn>
                        </p:par>
                        <p:par>
                          <p:cTn id="178" fill="hold">
                            <p:stCondLst>
                              <p:cond delay="1750"/>
                            </p:stCondLst>
                            <p:childTnLst>
                              <p:par>
                                <p:cTn id="179" presetID="10" presetClass="entr" presetSubtype="0" fill="hold" nodeType="afterEffect">
                                  <p:stCondLst>
                                    <p:cond delay="0"/>
                                  </p:stCondLst>
                                  <p:childTnLst>
                                    <p:set>
                                      <p:cBhvr>
                                        <p:cTn id="180" dur="1" fill="hold">
                                          <p:stCondLst>
                                            <p:cond delay="0"/>
                                          </p:stCondLst>
                                        </p:cTn>
                                        <p:tgtEl>
                                          <p:spTgt spid="1708"/>
                                        </p:tgtEl>
                                        <p:attrNameLst>
                                          <p:attrName>style.visibility</p:attrName>
                                        </p:attrNameLst>
                                      </p:cBhvr>
                                      <p:to>
                                        <p:strVal val="visible"/>
                                      </p:to>
                                    </p:set>
                                    <p:animEffect transition="in" filter="fade">
                                      <p:cBhvr>
                                        <p:cTn id="181" dur="50"/>
                                        <p:tgtEl>
                                          <p:spTgt spid="1708"/>
                                        </p:tgtEl>
                                      </p:cBhvr>
                                    </p:animEffect>
                                  </p:childTnLst>
                                </p:cTn>
                              </p:par>
                              <p:par>
                                <p:cTn id="182" presetID="1" presetClass="exit" presetSubtype="0" fill="hold" nodeType="withEffect">
                                  <p:stCondLst>
                                    <p:cond delay="0"/>
                                  </p:stCondLst>
                                  <p:childTnLst>
                                    <p:set>
                                      <p:cBhvr>
                                        <p:cTn id="183" dur="1" fill="hold">
                                          <p:stCondLst>
                                            <p:cond delay="0"/>
                                          </p:stCondLst>
                                        </p:cTn>
                                        <p:tgtEl>
                                          <p:spTgt spid="1694"/>
                                        </p:tgtEl>
                                        <p:attrNameLst>
                                          <p:attrName>style.visibility</p:attrName>
                                        </p:attrNameLst>
                                      </p:cBhvr>
                                      <p:to>
                                        <p:strVal val="hidden"/>
                                      </p:to>
                                    </p:set>
                                  </p:childTnLst>
                                </p:cTn>
                              </p:par>
                            </p:childTnLst>
                          </p:cTn>
                        </p:par>
                        <p:par>
                          <p:cTn id="184" fill="hold">
                            <p:stCondLst>
                              <p:cond delay="1800"/>
                            </p:stCondLst>
                            <p:childTnLst>
                              <p:par>
                                <p:cTn id="185" presetID="10" presetClass="entr" presetSubtype="0" fill="hold" nodeType="afterEffect">
                                  <p:stCondLst>
                                    <p:cond delay="0"/>
                                  </p:stCondLst>
                                  <p:childTnLst>
                                    <p:set>
                                      <p:cBhvr>
                                        <p:cTn id="186" dur="1" fill="hold">
                                          <p:stCondLst>
                                            <p:cond delay="0"/>
                                          </p:stCondLst>
                                        </p:cTn>
                                        <p:tgtEl>
                                          <p:spTgt spid="1722"/>
                                        </p:tgtEl>
                                        <p:attrNameLst>
                                          <p:attrName>style.visibility</p:attrName>
                                        </p:attrNameLst>
                                      </p:cBhvr>
                                      <p:to>
                                        <p:strVal val="visible"/>
                                      </p:to>
                                    </p:set>
                                    <p:animEffect transition="in" filter="fade">
                                      <p:cBhvr>
                                        <p:cTn id="187" dur="50"/>
                                        <p:tgtEl>
                                          <p:spTgt spid="1722"/>
                                        </p:tgtEl>
                                      </p:cBhvr>
                                    </p:animEffect>
                                  </p:childTnLst>
                                </p:cTn>
                              </p:par>
                              <p:par>
                                <p:cTn id="188" presetID="1" presetClass="exit" presetSubtype="0" fill="hold" nodeType="withEffect">
                                  <p:stCondLst>
                                    <p:cond delay="0"/>
                                  </p:stCondLst>
                                  <p:childTnLst>
                                    <p:set>
                                      <p:cBhvr>
                                        <p:cTn id="189" dur="1" fill="hold">
                                          <p:stCondLst>
                                            <p:cond delay="0"/>
                                          </p:stCondLst>
                                        </p:cTn>
                                        <p:tgtEl>
                                          <p:spTgt spid="1708"/>
                                        </p:tgtEl>
                                        <p:attrNameLst>
                                          <p:attrName>style.visibility</p:attrName>
                                        </p:attrNameLst>
                                      </p:cBhvr>
                                      <p:to>
                                        <p:strVal val="hidden"/>
                                      </p:to>
                                    </p:set>
                                  </p:childTnLst>
                                </p:cTn>
                              </p:par>
                            </p:childTnLst>
                          </p:cTn>
                        </p:par>
                        <p:par>
                          <p:cTn id="190" fill="hold">
                            <p:stCondLst>
                              <p:cond delay="1850"/>
                            </p:stCondLst>
                            <p:childTnLst>
                              <p:par>
                                <p:cTn id="191" presetID="10" presetClass="entr" presetSubtype="0" fill="hold" nodeType="afterEffect">
                                  <p:stCondLst>
                                    <p:cond delay="0"/>
                                  </p:stCondLst>
                                  <p:childTnLst>
                                    <p:set>
                                      <p:cBhvr>
                                        <p:cTn id="192" dur="1" fill="hold">
                                          <p:stCondLst>
                                            <p:cond delay="0"/>
                                          </p:stCondLst>
                                        </p:cTn>
                                        <p:tgtEl>
                                          <p:spTgt spid="1736"/>
                                        </p:tgtEl>
                                        <p:attrNameLst>
                                          <p:attrName>style.visibility</p:attrName>
                                        </p:attrNameLst>
                                      </p:cBhvr>
                                      <p:to>
                                        <p:strVal val="visible"/>
                                      </p:to>
                                    </p:set>
                                    <p:animEffect transition="in" filter="fade">
                                      <p:cBhvr>
                                        <p:cTn id="193" dur="50"/>
                                        <p:tgtEl>
                                          <p:spTgt spid="1736"/>
                                        </p:tgtEl>
                                      </p:cBhvr>
                                    </p:animEffect>
                                  </p:childTnLst>
                                </p:cTn>
                              </p:par>
                              <p:par>
                                <p:cTn id="194" presetID="1" presetClass="exit" presetSubtype="0" fill="hold" nodeType="withEffect">
                                  <p:stCondLst>
                                    <p:cond delay="0"/>
                                  </p:stCondLst>
                                  <p:childTnLst>
                                    <p:set>
                                      <p:cBhvr>
                                        <p:cTn id="195" dur="1" fill="hold">
                                          <p:stCondLst>
                                            <p:cond delay="0"/>
                                          </p:stCondLst>
                                        </p:cTn>
                                        <p:tgtEl>
                                          <p:spTgt spid="1722"/>
                                        </p:tgtEl>
                                        <p:attrNameLst>
                                          <p:attrName>style.visibility</p:attrName>
                                        </p:attrNameLst>
                                      </p:cBhvr>
                                      <p:to>
                                        <p:strVal val="hidden"/>
                                      </p:to>
                                    </p:set>
                                  </p:childTnLst>
                                </p:cTn>
                              </p:par>
                            </p:childTnLst>
                          </p:cTn>
                        </p:par>
                        <p:par>
                          <p:cTn id="196" fill="hold">
                            <p:stCondLst>
                              <p:cond delay="1900"/>
                            </p:stCondLst>
                            <p:childTnLst>
                              <p:par>
                                <p:cTn id="197" presetID="10" presetClass="entr" presetSubtype="0" fill="hold" nodeType="afterEffect">
                                  <p:stCondLst>
                                    <p:cond delay="0"/>
                                  </p:stCondLst>
                                  <p:childTnLst>
                                    <p:set>
                                      <p:cBhvr>
                                        <p:cTn id="198" dur="1" fill="hold">
                                          <p:stCondLst>
                                            <p:cond delay="0"/>
                                          </p:stCondLst>
                                        </p:cTn>
                                        <p:tgtEl>
                                          <p:spTgt spid="1756"/>
                                        </p:tgtEl>
                                        <p:attrNameLst>
                                          <p:attrName>style.visibility</p:attrName>
                                        </p:attrNameLst>
                                      </p:cBhvr>
                                      <p:to>
                                        <p:strVal val="visible"/>
                                      </p:to>
                                    </p:set>
                                    <p:animEffect transition="in" filter="fade">
                                      <p:cBhvr>
                                        <p:cTn id="199" dur="50"/>
                                        <p:tgtEl>
                                          <p:spTgt spid="1756"/>
                                        </p:tgtEl>
                                      </p:cBhvr>
                                    </p:animEffect>
                                  </p:childTnLst>
                                </p:cTn>
                              </p:par>
                              <p:par>
                                <p:cTn id="200" presetID="1" presetClass="exit" presetSubtype="0" fill="hold" nodeType="withEffect">
                                  <p:stCondLst>
                                    <p:cond delay="0"/>
                                  </p:stCondLst>
                                  <p:childTnLst>
                                    <p:set>
                                      <p:cBhvr>
                                        <p:cTn id="201" dur="1" fill="hold">
                                          <p:stCondLst>
                                            <p:cond delay="0"/>
                                          </p:stCondLst>
                                        </p:cTn>
                                        <p:tgtEl>
                                          <p:spTgt spid="1736"/>
                                        </p:tgtEl>
                                        <p:attrNameLst>
                                          <p:attrName>style.visibility</p:attrName>
                                        </p:attrNameLst>
                                      </p:cBhvr>
                                      <p:to>
                                        <p:strVal val="hidden"/>
                                      </p:to>
                                    </p:set>
                                  </p:childTnLst>
                                </p:cTn>
                              </p:par>
                            </p:childTnLst>
                          </p:cTn>
                        </p:par>
                        <p:par>
                          <p:cTn id="202" fill="hold">
                            <p:stCondLst>
                              <p:cond delay="1950"/>
                            </p:stCondLst>
                            <p:childTnLst>
                              <p:par>
                                <p:cTn id="203" presetID="10" presetClass="entr" presetSubtype="0" fill="hold" nodeType="afterEffect">
                                  <p:stCondLst>
                                    <p:cond delay="0"/>
                                  </p:stCondLst>
                                  <p:childTnLst>
                                    <p:set>
                                      <p:cBhvr>
                                        <p:cTn id="204" dur="1" fill="hold">
                                          <p:stCondLst>
                                            <p:cond delay="0"/>
                                          </p:stCondLst>
                                        </p:cTn>
                                        <p:tgtEl>
                                          <p:spTgt spid="1770"/>
                                        </p:tgtEl>
                                        <p:attrNameLst>
                                          <p:attrName>style.visibility</p:attrName>
                                        </p:attrNameLst>
                                      </p:cBhvr>
                                      <p:to>
                                        <p:strVal val="visible"/>
                                      </p:to>
                                    </p:set>
                                    <p:animEffect transition="in" filter="fade">
                                      <p:cBhvr>
                                        <p:cTn id="205" dur="50"/>
                                        <p:tgtEl>
                                          <p:spTgt spid="1770"/>
                                        </p:tgtEl>
                                      </p:cBhvr>
                                    </p:animEffect>
                                  </p:childTnLst>
                                </p:cTn>
                              </p:par>
                              <p:par>
                                <p:cTn id="206" presetID="1" presetClass="exit" presetSubtype="0" fill="hold" nodeType="withEffect">
                                  <p:stCondLst>
                                    <p:cond delay="0"/>
                                  </p:stCondLst>
                                  <p:childTnLst>
                                    <p:set>
                                      <p:cBhvr>
                                        <p:cTn id="207" dur="1" fill="hold">
                                          <p:stCondLst>
                                            <p:cond delay="0"/>
                                          </p:stCondLst>
                                        </p:cTn>
                                        <p:tgtEl>
                                          <p:spTgt spid="1756"/>
                                        </p:tgtEl>
                                        <p:attrNameLst>
                                          <p:attrName>style.visibility</p:attrName>
                                        </p:attrNameLst>
                                      </p:cBhvr>
                                      <p:to>
                                        <p:strVal val="hidden"/>
                                      </p:to>
                                    </p:set>
                                  </p:childTnLst>
                                </p:cTn>
                              </p:par>
                            </p:childTnLst>
                          </p:cTn>
                        </p:par>
                        <p:par>
                          <p:cTn id="208" fill="hold">
                            <p:stCondLst>
                              <p:cond delay="2000"/>
                            </p:stCondLst>
                            <p:childTnLst>
                              <p:par>
                                <p:cTn id="209" presetID="10" presetClass="entr" presetSubtype="0" fill="hold" nodeType="afterEffect">
                                  <p:stCondLst>
                                    <p:cond delay="0"/>
                                  </p:stCondLst>
                                  <p:childTnLst>
                                    <p:set>
                                      <p:cBhvr>
                                        <p:cTn id="210" dur="1" fill="hold">
                                          <p:stCondLst>
                                            <p:cond delay="0"/>
                                          </p:stCondLst>
                                        </p:cTn>
                                        <p:tgtEl>
                                          <p:spTgt spid="1784"/>
                                        </p:tgtEl>
                                        <p:attrNameLst>
                                          <p:attrName>style.visibility</p:attrName>
                                        </p:attrNameLst>
                                      </p:cBhvr>
                                      <p:to>
                                        <p:strVal val="visible"/>
                                      </p:to>
                                    </p:set>
                                    <p:animEffect transition="in" filter="fade">
                                      <p:cBhvr>
                                        <p:cTn id="211" dur="50"/>
                                        <p:tgtEl>
                                          <p:spTgt spid="1784"/>
                                        </p:tgtEl>
                                      </p:cBhvr>
                                    </p:animEffect>
                                  </p:childTnLst>
                                </p:cTn>
                              </p:par>
                              <p:par>
                                <p:cTn id="212" presetID="1" presetClass="exit" presetSubtype="0" fill="hold" nodeType="withEffect">
                                  <p:stCondLst>
                                    <p:cond delay="0"/>
                                  </p:stCondLst>
                                  <p:childTnLst>
                                    <p:set>
                                      <p:cBhvr>
                                        <p:cTn id="213" dur="1" fill="hold">
                                          <p:stCondLst>
                                            <p:cond delay="0"/>
                                          </p:stCondLst>
                                        </p:cTn>
                                        <p:tgtEl>
                                          <p:spTgt spid="1770"/>
                                        </p:tgtEl>
                                        <p:attrNameLst>
                                          <p:attrName>style.visibility</p:attrName>
                                        </p:attrNameLst>
                                      </p:cBhvr>
                                      <p:to>
                                        <p:strVal val="hidden"/>
                                      </p:to>
                                    </p:set>
                                  </p:childTnLst>
                                </p:cTn>
                              </p:par>
                            </p:childTnLst>
                          </p:cTn>
                        </p:par>
                        <p:par>
                          <p:cTn id="214" fill="hold">
                            <p:stCondLst>
                              <p:cond delay="2050"/>
                            </p:stCondLst>
                            <p:childTnLst>
                              <p:par>
                                <p:cTn id="215" presetID="10" presetClass="entr" presetSubtype="0" fill="hold" nodeType="afterEffect">
                                  <p:stCondLst>
                                    <p:cond delay="0"/>
                                  </p:stCondLst>
                                  <p:childTnLst>
                                    <p:set>
                                      <p:cBhvr>
                                        <p:cTn id="216" dur="1" fill="hold">
                                          <p:stCondLst>
                                            <p:cond delay="0"/>
                                          </p:stCondLst>
                                        </p:cTn>
                                        <p:tgtEl>
                                          <p:spTgt spid="1798"/>
                                        </p:tgtEl>
                                        <p:attrNameLst>
                                          <p:attrName>style.visibility</p:attrName>
                                        </p:attrNameLst>
                                      </p:cBhvr>
                                      <p:to>
                                        <p:strVal val="visible"/>
                                      </p:to>
                                    </p:set>
                                    <p:animEffect transition="in" filter="fade">
                                      <p:cBhvr>
                                        <p:cTn id="217" dur="50"/>
                                        <p:tgtEl>
                                          <p:spTgt spid="1798"/>
                                        </p:tgtEl>
                                      </p:cBhvr>
                                    </p:animEffect>
                                  </p:childTnLst>
                                </p:cTn>
                              </p:par>
                              <p:par>
                                <p:cTn id="218" presetID="1" presetClass="exit" presetSubtype="0" fill="hold" nodeType="withEffect">
                                  <p:stCondLst>
                                    <p:cond delay="0"/>
                                  </p:stCondLst>
                                  <p:childTnLst>
                                    <p:set>
                                      <p:cBhvr>
                                        <p:cTn id="219" dur="1" fill="hold">
                                          <p:stCondLst>
                                            <p:cond delay="0"/>
                                          </p:stCondLst>
                                        </p:cTn>
                                        <p:tgtEl>
                                          <p:spTgt spid="1784"/>
                                        </p:tgtEl>
                                        <p:attrNameLst>
                                          <p:attrName>style.visibility</p:attrName>
                                        </p:attrNameLst>
                                      </p:cBhvr>
                                      <p:to>
                                        <p:strVal val="hidden"/>
                                      </p:to>
                                    </p:set>
                                  </p:childTnLst>
                                </p:cTn>
                              </p:par>
                            </p:childTnLst>
                          </p:cTn>
                        </p:par>
                        <p:par>
                          <p:cTn id="220" fill="hold">
                            <p:stCondLst>
                              <p:cond delay="2100"/>
                            </p:stCondLst>
                            <p:childTnLst>
                              <p:par>
                                <p:cTn id="221" presetID="10" presetClass="entr" presetSubtype="0" fill="hold" nodeType="afterEffect">
                                  <p:stCondLst>
                                    <p:cond delay="0"/>
                                  </p:stCondLst>
                                  <p:childTnLst>
                                    <p:set>
                                      <p:cBhvr>
                                        <p:cTn id="222" dur="1" fill="hold">
                                          <p:stCondLst>
                                            <p:cond delay="0"/>
                                          </p:stCondLst>
                                        </p:cTn>
                                        <p:tgtEl>
                                          <p:spTgt spid="1836"/>
                                        </p:tgtEl>
                                        <p:attrNameLst>
                                          <p:attrName>style.visibility</p:attrName>
                                        </p:attrNameLst>
                                      </p:cBhvr>
                                      <p:to>
                                        <p:strVal val="visible"/>
                                      </p:to>
                                    </p:set>
                                    <p:animEffect transition="in" filter="fade">
                                      <p:cBhvr>
                                        <p:cTn id="223" dur="50"/>
                                        <p:tgtEl>
                                          <p:spTgt spid="1836"/>
                                        </p:tgtEl>
                                      </p:cBhvr>
                                    </p:animEffect>
                                  </p:childTnLst>
                                </p:cTn>
                              </p:par>
                              <p:par>
                                <p:cTn id="224" presetID="1" presetClass="exit" presetSubtype="0" fill="hold" nodeType="withEffect">
                                  <p:stCondLst>
                                    <p:cond delay="0"/>
                                  </p:stCondLst>
                                  <p:childTnLst>
                                    <p:set>
                                      <p:cBhvr>
                                        <p:cTn id="225" dur="1" fill="hold">
                                          <p:stCondLst>
                                            <p:cond delay="0"/>
                                          </p:stCondLst>
                                        </p:cTn>
                                        <p:tgtEl>
                                          <p:spTgt spid="1798"/>
                                        </p:tgtEl>
                                        <p:attrNameLst>
                                          <p:attrName>style.visibility</p:attrName>
                                        </p:attrNameLst>
                                      </p:cBhvr>
                                      <p:to>
                                        <p:strVal val="hidden"/>
                                      </p:to>
                                    </p:set>
                                  </p:childTnLst>
                                </p:cTn>
                              </p:par>
                            </p:childTnLst>
                          </p:cTn>
                        </p:par>
                        <p:par>
                          <p:cTn id="226" fill="hold">
                            <p:stCondLst>
                              <p:cond delay="2150"/>
                            </p:stCondLst>
                            <p:childTnLst>
                              <p:par>
                                <p:cTn id="227" presetID="10" presetClass="entr" presetSubtype="0" fill="hold" nodeType="afterEffect">
                                  <p:stCondLst>
                                    <p:cond delay="0"/>
                                  </p:stCondLst>
                                  <p:childTnLst>
                                    <p:set>
                                      <p:cBhvr>
                                        <p:cTn id="228" dur="1" fill="hold">
                                          <p:stCondLst>
                                            <p:cond delay="0"/>
                                          </p:stCondLst>
                                        </p:cTn>
                                        <p:tgtEl>
                                          <p:spTgt spid="1812"/>
                                        </p:tgtEl>
                                        <p:attrNameLst>
                                          <p:attrName>style.visibility</p:attrName>
                                        </p:attrNameLst>
                                      </p:cBhvr>
                                      <p:to>
                                        <p:strVal val="visible"/>
                                      </p:to>
                                    </p:set>
                                    <p:animEffect transition="in" filter="fade">
                                      <p:cBhvr>
                                        <p:cTn id="229" dur="50"/>
                                        <p:tgtEl>
                                          <p:spTgt spid="1812"/>
                                        </p:tgtEl>
                                      </p:cBhvr>
                                    </p:animEffect>
                                  </p:childTnLst>
                                </p:cTn>
                              </p:par>
                              <p:par>
                                <p:cTn id="230" presetID="1" presetClass="exit" presetSubtype="0" fill="hold" nodeType="withEffect">
                                  <p:stCondLst>
                                    <p:cond delay="0"/>
                                  </p:stCondLst>
                                  <p:childTnLst>
                                    <p:set>
                                      <p:cBhvr>
                                        <p:cTn id="231" dur="1" fill="hold">
                                          <p:stCondLst>
                                            <p:cond delay="0"/>
                                          </p:stCondLst>
                                        </p:cTn>
                                        <p:tgtEl>
                                          <p:spTgt spid="1836"/>
                                        </p:tgtEl>
                                        <p:attrNameLst>
                                          <p:attrName>style.visibility</p:attrName>
                                        </p:attrNameLst>
                                      </p:cBhvr>
                                      <p:to>
                                        <p:strVal val="hidden"/>
                                      </p:to>
                                    </p:set>
                                  </p:childTnLst>
                                </p:cTn>
                              </p:par>
                            </p:childTnLst>
                          </p:cTn>
                        </p:par>
                        <p:par>
                          <p:cTn id="232" fill="hold">
                            <p:stCondLst>
                              <p:cond delay="2200"/>
                            </p:stCondLst>
                            <p:childTnLst>
                              <p:par>
                                <p:cTn id="233" presetID="10" presetClass="entr" presetSubtype="0" fill="hold" nodeType="afterEffect">
                                  <p:stCondLst>
                                    <p:cond delay="0"/>
                                  </p:stCondLst>
                                  <p:childTnLst>
                                    <p:set>
                                      <p:cBhvr>
                                        <p:cTn id="234" dur="1" fill="hold">
                                          <p:stCondLst>
                                            <p:cond delay="0"/>
                                          </p:stCondLst>
                                        </p:cTn>
                                        <p:tgtEl>
                                          <p:spTgt spid="1825"/>
                                        </p:tgtEl>
                                        <p:attrNameLst>
                                          <p:attrName>style.visibility</p:attrName>
                                        </p:attrNameLst>
                                      </p:cBhvr>
                                      <p:to>
                                        <p:strVal val="visible"/>
                                      </p:to>
                                    </p:set>
                                    <p:animEffect transition="in" filter="fade">
                                      <p:cBhvr>
                                        <p:cTn id="235" dur="50"/>
                                        <p:tgtEl>
                                          <p:spTgt spid="1825"/>
                                        </p:tgtEl>
                                      </p:cBhvr>
                                    </p:animEffect>
                                  </p:childTnLst>
                                </p:cTn>
                              </p:par>
                              <p:par>
                                <p:cTn id="236" presetID="1" presetClass="exit" presetSubtype="0" fill="hold" nodeType="withEffect">
                                  <p:stCondLst>
                                    <p:cond delay="0"/>
                                  </p:stCondLst>
                                  <p:childTnLst>
                                    <p:set>
                                      <p:cBhvr>
                                        <p:cTn id="237" dur="1" fill="hold">
                                          <p:stCondLst>
                                            <p:cond delay="0"/>
                                          </p:stCondLst>
                                        </p:cTn>
                                        <p:tgtEl>
                                          <p:spTgt spid="1812"/>
                                        </p:tgtEl>
                                        <p:attrNameLst>
                                          <p:attrName>style.visibility</p:attrName>
                                        </p:attrNameLst>
                                      </p:cBhvr>
                                      <p:to>
                                        <p:strVal val="hidden"/>
                                      </p:to>
                                    </p:set>
                                  </p:childTnLst>
                                </p:cTn>
                              </p:par>
                            </p:childTnLst>
                          </p:cTn>
                        </p:par>
                        <p:par>
                          <p:cTn id="238" fill="hold">
                            <p:stCondLst>
                              <p:cond delay="2250"/>
                            </p:stCondLst>
                            <p:childTnLst>
                              <p:par>
                                <p:cTn id="239" presetID="10" presetClass="entr" presetSubtype="0" fill="hold" nodeType="afterEffect">
                                  <p:stCondLst>
                                    <p:cond delay="0"/>
                                  </p:stCondLst>
                                  <p:childTnLst>
                                    <p:set>
                                      <p:cBhvr>
                                        <p:cTn id="240" dur="1" fill="hold">
                                          <p:stCondLst>
                                            <p:cond delay="0"/>
                                          </p:stCondLst>
                                        </p:cTn>
                                        <p:tgtEl>
                                          <p:spTgt spid="1848"/>
                                        </p:tgtEl>
                                        <p:attrNameLst>
                                          <p:attrName>style.visibility</p:attrName>
                                        </p:attrNameLst>
                                      </p:cBhvr>
                                      <p:to>
                                        <p:strVal val="visible"/>
                                      </p:to>
                                    </p:set>
                                    <p:animEffect transition="in" filter="fade">
                                      <p:cBhvr>
                                        <p:cTn id="241" dur="50"/>
                                        <p:tgtEl>
                                          <p:spTgt spid="1848"/>
                                        </p:tgtEl>
                                      </p:cBhvr>
                                    </p:animEffect>
                                  </p:childTnLst>
                                </p:cTn>
                              </p:par>
                              <p:par>
                                <p:cTn id="242" presetID="1" presetClass="exit" presetSubtype="0" fill="hold" nodeType="withEffect">
                                  <p:stCondLst>
                                    <p:cond delay="0"/>
                                  </p:stCondLst>
                                  <p:childTnLst>
                                    <p:set>
                                      <p:cBhvr>
                                        <p:cTn id="243" dur="1" fill="hold">
                                          <p:stCondLst>
                                            <p:cond delay="0"/>
                                          </p:stCondLst>
                                        </p:cTn>
                                        <p:tgtEl>
                                          <p:spTgt spid="1825"/>
                                        </p:tgtEl>
                                        <p:attrNameLst>
                                          <p:attrName>style.visibility</p:attrName>
                                        </p:attrNameLst>
                                      </p:cBhvr>
                                      <p:to>
                                        <p:strVal val="hidden"/>
                                      </p:to>
                                    </p:set>
                                  </p:childTnLst>
                                </p:cTn>
                              </p:par>
                            </p:childTnLst>
                          </p:cTn>
                        </p:par>
                        <p:par>
                          <p:cTn id="244" fill="hold">
                            <p:stCondLst>
                              <p:cond delay="2300"/>
                            </p:stCondLst>
                            <p:childTnLst>
                              <p:par>
                                <p:cTn id="245" presetID="10" presetClass="entr" presetSubtype="0" fill="hold" nodeType="afterEffect">
                                  <p:stCondLst>
                                    <p:cond delay="0"/>
                                  </p:stCondLst>
                                  <p:childTnLst>
                                    <p:set>
                                      <p:cBhvr>
                                        <p:cTn id="246" dur="1" fill="hold">
                                          <p:stCondLst>
                                            <p:cond delay="0"/>
                                          </p:stCondLst>
                                        </p:cTn>
                                        <p:tgtEl>
                                          <p:spTgt spid="1750"/>
                                        </p:tgtEl>
                                        <p:attrNameLst>
                                          <p:attrName>style.visibility</p:attrName>
                                        </p:attrNameLst>
                                      </p:cBhvr>
                                      <p:to>
                                        <p:strVal val="visible"/>
                                      </p:to>
                                    </p:set>
                                    <p:animEffect transition="in" filter="fade">
                                      <p:cBhvr>
                                        <p:cTn id="247" dur="50"/>
                                        <p:tgtEl>
                                          <p:spTgt spid="1750"/>
                                        </p:tgtEl>
                                      </p:cBhvr>
                                    </p:animEffect>
                                  </p:childTnLst>
                                </p:cTn>
                              </p:par>
                              <p:par>
                                <p:cTn id="248" presetID="1" presetClass="exit" presetSubtype="0" fill="hold" nodeType="withEffect">
                                  <p:stCondLst>
                                    <p:cond delay="0"/>
                                  </p:stCondLst>
                                  <p:childTnLst>
                                    <p:set>
                                      <p:cBhvr>
                                        <p:cTn id="249" dur="1" fill="hold">
                                          <p:stCondLst>
                                            <p:cond delay="0"/>
                                          </p:stCondLst>
                                        </p:cTn>
                                        <p:tgtEl>
                                          <p:spTgt spid="1848"/>
                                        </p:tgtEl>
                                        <p:attrNameLst>
                                          <p:attrName>style.visibility</p:attrName>
                                        </p:attrNameLst>
                                      </p:cBhvr>
                                      <p:to>
                                        <p:strVal val="hidden"/>
                                      </p:to>
                                    </p:set>
                                  </p:childTnLst>
                                </p:cTn>
                              </p:par>
                            </p:childTnLst>
                          </p:cTn>
                        </p:par>
                        <p:par>
                          <p:cTn id="250" fill="hold">
                            <p:stCondLst>
                              <p:cond delay="2350"/>
                            </p:stCondLst>
                            <p:childTnLst>
                              <p:par>
                                <p:cTn id="251" presetID="10" presetClass="entr" presetSubtype="0" fill="hold" nodeType="afterEffect">
                                  <p:stCondLst>
                                    <p:cond delay="0"/>
                                  </p:stCondLst>
                                  <p:childTnLst>
                                    <p:set>
                                      <p:cBhvr>
                                        <p:cTn id="252" dur="1" fill="hold">
                                          <p:stCondLst>
                                            <p:cond delay="0"/>
                                          </p:stCondLst>
                                        </p:cTn>
                                        <p:tgtEl>
                                          <p:spTgt spid="1862"/>
                                        </p:tgtEl>
                                        <p:attrNameLst>
                                          <p:attrName>style.visibility</p:attrName>
                                        </p:attrNameLst>
                                      </p:cBhvr>
                                      <p:to>
                                        <p:strVal val="visible"/>
                                      </p:to>
                                    </p:set>
                                    <p:animEffect transition="in" filter="fade">
                                      <p:cBhvr>
                                        <p:cTn id="253" dur="50"/>
                                        <p:tgtEl>
                                          <p:spTgt spid="1862"/>
                                        </p:tgtEl>
                                      </p:cBhvr>
                                    </p:animEffect>
                                  </p:childTnLst>
                                </p:cTn>
                              </p:par>
                              <p:par>
                                <p:cTn id="254" presetID="1" presetClass="exit" presetSubtype="0" fill="hold" nodeType="withEffect">
                                  <p:stCondLst>
                                    <p:cond delay="0"/>
                                  </p:stCondLst>
                                  <p:childTnLst>
                                    <p:set>
                                      <p:cBhvr>
                                        <p:cTn id="255" dur="1" fill="hold">
                                          <p:stCondLst>
                                            <p:cond delay="0"/>
                                          </p:stCondLst>
                                        </p:cTn>
                                        <p:tgtEl>
                                          <p:spTgt spid="1750"/>
                                        </p:tgtEl>
                                        <p:attrNameLst>
                                          <p:attrName>style.visibility</p:attrName>
                                        </p:attrNameLst>
                                      </p:cBhvr>
                                      <p:to>
                                        <p:strVal val="hidden"/>
                                      </p:to>
                                    </p:set>
                                  </p:childTnLst>
                                </p:cTn>
                              </p:par>
                            </p:childTnLst>
                          </p:cTn>
                        </p:par>
                        <p:par>
                          <p:cTn id="256" fill="hold">
                            <p:stCondLst>
                              <p:cond delay="2400"/>
                            </p:stCondLst>
                            <p:childTnLst>
                              <p:par>
                                <p:cTn id="257" presetID="10" presetClass="entr" presetSubtype="0" fill="hold" nodeType="afterEffect">
                                  <p:stCondLst>
                                    <p:cond delay="0"/>
                                  </p:stCondLst>
                                  <p:childTnLst>
                                    <p:set>
                                      <p:cBhvr>
                                        <p:cTn id="258" dur="1" fill="hold">
                                          <p:stCondLst>
                                            <p:cond delay="0"/>
                                          </p:stCondLst>
                                        </p:cTn>
                                        <p:tgtEl>
                                          <p:spTgt spid="1876"/>
                                        </p:tgtEl>
                                        <p:attrNameLst>
                                          <p:attrName>style.visibility</p:attrName>
                                        </p:attrNameLst>
                                      </p:cBhvr>
                                      <p:to>
                                        <p:strVal val="visible"/>
                                      </p:to>
                                    </p:set>
                                    <p:animEffect transition="in" filter="fade">
                                      <p:cBhvr>
                                        <p:cTn id="259" dur="50"/>
                                        <p:tgtEl>
                                          <p:spTgt spid="1876"/>
                                        </p:tgtEl>
                                      </p:cBhvr>
                                    </p:animEffect>
                                  </p:childTnLst>
                                </p:cTn>
                              </p:par>
                              <p:par>
                                <p:cTn id="260" presetID="1" presetClass="exit" presetSubtype="0" fill="hold" nodeType="withEffect">
                                  <p:stCondLst>
                                    <p:cond delay="0"/>
                                  </p:stCondLst>
                                  <p:childTnLst>
                                    <p:set>
                                      <p:cBhvr>
                                        <p:cTn id="261" dur="1" fill="hold">
                                          <p:stCondLst>
                                            <p:cond delay="0"/>
                                          </p:stCondLst>
                                        </p:cTn>
                                        <p:tgtEl>
                                          <p:spTgt spid="1862"/>
                                        </p:tgtEl>
                                        <p:attrNameLst>
                                          <p:attrName>style.visibility</p:attrName>
                                        </p:attrNameLst>
                                      </p:cBhvr>
                                      <p:to>
                                        <p:strVal val="hidden"/>
                                      </p:to>
                                    </p:set>
                                  </p:childTnLst>
                                </p:cTn>
                              </p:par>
                            </p:childTnLst>
                          </p:cTn>
                        </p:par>
                        <p:par>
                          <p:cTn id="262" fill="hold">
                            <p:stCondLst>
                              <p:cond delay="2450"/>
                            </p:stCondLst>
                            <p:childTnLst>
                              <p:par>
                                <p:cTn id="263" presetID="10" presetClass="entr" presetSubtype="0" fill="hold" nodeType="afterEffect">
                                  <p:stCondLst>
                                    <p:cond delay="0"/>
                                  </p:stCondLst>
                                  <p:childTnLst>
                                    <p:set>
                                      <p:cBhvr>
                                        <p:cTn id="264" dur="1" fill="hold">
                                          <p:stCondLst>
                                            <p:cond delay="0"/>
                                          </p:stCondLst>
                                        </p:cTn>
                                        <p:tgtEl>
                                          <p:spTgt spid="1890"/>
                                        </p:tgtEl>
                                        <p:attrNameLst>
                                          <p:attrName>style.visibility</p:attrName>
                                        </p:attrNameLst>
                                      </p:cBhvr>
                                      <p:to>
                                        <p:strVal val="visible"/>
                                      </p:to>
                                    </p:set>
                                    <p:animEffect transition="in" filter="fade">
                                      <p:cBhvr>
                                        <p:cTn id="265" dur="50"/>
                                        <p:tgtEl>
                                          <p:spTgt spid="1890"/>
                                        </p:tgtEl>
                                      </p:cBhvr>
                                    </p:animEffect>
                                  </p:childTnLst>
                                </p:cTn>
                              </p:par>
                              <p:par>
                                <p:cTn id="266" presetID="1" presetClass="exit" presetSubtype="0" fill="hold" nodeType="withEffect">
                                  <p:stCondLst>
                                    <p:cond delay="0"/>
                                  </p:stCondLst>
                                  <p:childTnLst>
                                    <p:set>
                                      <p:cBhvr>
                                        <p:cTn id="267" dur="1" fill="hold">
                                          <p:stCondLst>
                                            <p:cond delay="0"/>
                                          </p:stCondLst>
                                        </p:cTn>
                                        <p:tgtEl>
                                          <p:spTgt spid="1876"/>
                                        </p:tgtEl>
                                        <p:attrNameLst>
                                          <p:attrName>style.visibility</p:attrName>
                                        </p:attrNameLst>
                                      </p:cBhvr>
                                      <p:to>
                                        <p:strVal val="hidden"/>
                                      </p:to>
                                    </p:set>
                                  </p:childTnLst>
                                </p:cTn>
                              </p:par>
                            </p:childTnLst>
                          </p:cTn>
                        </p:par>
                        <p:par>
                          <p:cTn id="268" fill="hold">
                            <p:stCondLst>
                              <p:cond delay="2500"/>
                            </p:stCondLst>
                            <p:childTnLst>
                              <p:par>
                                <p:cTn id="269" presetID="10" presetClass="entr" presetSubtype="0" fill="hold" nodeType="afterEffect">
                                  <p:stCondLst>
                                    <p:cond delay="0"/>
                                  </p:stCondLst>
                                  <p:childTnLst>
                                    <p:set>
                                      <p:cBhvr>
                                        <p:cTn id="270" dur="1" fill="hold">
                                          <p:stCondLst>
                                            <p:cond delay="0"/>
                                          </p:stCondLst>
                                        </p:cTn>
                                        <p:tgtEl>
                                          <p:spTgt spid="1904"/>
                                        </p:tgtEl>
                                        <p:attrNameLst>
                                          <p:attrName>style.visibility</p:attrName>
                                        </p:attrNameLst>
                                      </p:cBhvr>
                                      <p:to>
                                        <p:strVal val="visible"/>
                                      </p:to>
                                    </p:set>
                                    <p:animEffect transition="in" filter="fade">
                                      <p:cBhvr>
                                        <p:cTn id="271" dur="50"/>
                                        <p:tgtEl>
                                          <p:spTgt spid="1904"/>
                                        </p:tgtEl>
                                      </p:cBhvr>
                                    </p:animEffect>
                                  </p:childTnLst>
                                </p:cTn>
                              </p:par>
                              <p:par>
                                <p:cTn id="272" presetID="1" presetClass="exit" presetSubtype="0" fill="hold" nodeType="withEffect">
                                  <p:stCondLst>
                                    <p:cond delay="0"/>
                                  </p:stCondLst>
                                  <p:childTnLst>
                                    <p:set>
                                      <p:cBhvr>
                                        <p:cTn id="273" dur="1" fill="hold">
                                          <p:stCondLst>
                                            <p:cond delay="0"/>
                                          </p:stCondLst>
                                        </p:cTn>
                                        <p:tgtEl>
                                          <p:spTgt spid="1890"/>
                                        </p:tgtEl>
                                        <p:attrNameLst>
                                          <p:attrName>style.visibility</p:attrName>
                                        </p:attrNameLst>
                                      </p:cBhvr>
                                      <p:to>
                                        <p:strVal val="hidden"/>
                                      </p:to>
                                    </p:set>
                                  </p:childTnLst>
                                </p:cTn>
                              </p:par>
                            </p:childTnLst>
                          </p:cTn>
                        </p:par>
                        <p:par>
                          <p:cTn id="274" fill="hold">
                            <p:stCondLst>
                              <p:cond delay="2550"/>
                            </p:stCondLst>
                            <p:childTnLst>
                              <p:par>
                                <p:cTn id="275" presetID="10" presetClass="entr" presetSubtype="0" fill="hold" nodeType="afterEffect">
                                  <p:stCondLst>
                                    <p:cond delay="0"/>
                                  </p:stCondLst>
                                  <p:childTnLst>
                                    <p:set>
                                      <p:cBhvr>
                                        <p:cTn id="276" dur="1" fill="hold">
                                          <p:stCondLst>
                                            <p:cond delay="0"/>
                                          </p:stCondLst>
                                        </p:cTn>
                                        <p:tgtEl>
                                          <p:spTgt spid="1918"/>
                                        </p:tgtEl>
                                        <p:attrNameLst>
                                          <p:attrName>style.visibility</p:attrName>
                                        </p:attrNameLst>
                                      </p:cBhvr>
                                      <p:to>
                                        <p:strVal val="visible"/>
                                      </p:to>
                                    </p:set>
                                    <p:animEffect transition="in" filter="fade">
                                      <p:cBhvr>
                                        <p:cTn id="277" dur="50"/>
                                        <p:tgtEl>
                                          <p:spTgt spid="1918"/>
                                        </p:tgtEl>
                                      </p:cBhvr>
                                    </p:animEffect>
                                  </p:childTnLst>
                                </p:cTn>
                              </p:par>
                              <p:par>
                                <p:cTn id="278" presetID="1" presetClass="exit" presetSubtype="0" fill="hold" nodeType="withEffect">
                                  <p:stCondLst>
                                    <p:cond delay="0"/>
                                  </p:stCondLst>
                                  <p:childTnLst>
                                    <p:set>
                                      <p:cBhvr>
                                        <p:cTn id="279" dur="1" fill="hold">
                                          <p:stCondLst>
                                            <p:cond delay="0"/>
                                          </p:stCondLst>
                                        </p:cTn>
                                        <p:tgtEl>
                                          <p:spTgt spid="1904"/>
                                        </p:tgtEl>
                                        <p:attrNameLst>
                                          <p:attrName>style.visibility</p:attrName>
                                        </p:attrNameLst>
                                      </p:cBhvr>
                                      <p:to>
                                        <p:strVal val="hidden"/>
                                      </p:to>
                                    </p:set>
                                  </p:childTnLst>
                                </p:cTn>
                              </p:par>
                            </p:childTnLst>
                          </p:cTn>
                        </p:par>
                        <p:par>
                          <p:cTn id="280" fill="hold">
                            <p:stCondLst>
                              <p:cond delay="2600"/>
                            </p:stCondLst>
                            <p:childTnLst>
                              <p:par>
                                <p:cTn id="281" presetID="10" presetClass="entr" presetSubtype="0" fill="hold" nodeType="afterEffect">
                                  <p:stCondLst>
                                    <p:cond delay="0"/>
                                  </p:stCondLst>
                                  <p:childTnLst>
                                    <p:set>
                                      <p:cBhvr>
                                        <p:cTn id="282" dur="1" fill="hold">
                                          <p:stCondLst>
                                            <p:cond delay="0"/>
                                          </p:stCondLst>
                                        </p:cTn>
                                        <p:tgtEl>
                                          <p:spTgt spid="1938"/>
                                        </p:tgtEl>
                                        <p:attrNameLst>
                                          <p:attrName>style.visibility</p:attrName>
                                        </p:attrNameLst>
                                      </p:cBhvr>
                                      <p:to>
                                        <p:strVal val="visible"/>
                                      </p:to>
                                    </p:set>
                                    <p:animEffect transition="in" filter="fade">
                                      <p:cBhvr>
                                        <p:cTn id="283" dur="50"/>
                                        <p:tgtEl>
                                          <p:spTgt spid="1938"/>
                                        </p:tgtEl>
                                      </p:cBhvr>
                                    </p:animEffect>
                                  </p:childTnLst>
                                </p:cTn>
                              </p:par>
                              <p:par>
                                <p:cTn id="284" presetID="1" presetClass="exit" presetSubtype="0" fill="hold" nodeType="withEffect">
                                  <p:stCondLst>
                                    <p:cond delay="0"/>
                                  </p:stCondLst>
                                  <p:childTnLst>
                                    <p:set>
                                      <p:cBhvr>
                                        <p:cTn id="285" dur="1" fill="hold">
                                          <p:stCondLst>
                                            <p:cond delay="0"/>
                                          </p:stCondLst>
                                        </p:cTn>
                                        <p:tgtEl>
                                          <p:spTgt spid="1918"/>
                                        </p:tgtEl>
                                        <p:attrNameLst>
                                          <p:attrName>style.visibility</p:attrName>
                                        </p:attrNameLst>
                                      </p:cBhvr>
                                      <p:to>
                                        <p:strVal val="hidden"/>
                                      </p:to>
                                    </p:set>
                                  </p:childTnLst>
                                </p:cTn>
                              </p:par>
                            </p:childTnLst>
                          </p:cTn>
                        </p:par>
                        <p:par>
                          <p:cTn id="286" fill="hold">
                            <p:stCondLst>
                              <p:cond delay="2650"/>
                            </p:stCondLst>
                            <p:childTnLst>
                              <p:par>
                                <p:cTn id="287" presetID="10" presetClass="entr" presetSubtype="0" fill="hold" nodeType="afterEffect">
                                  <p:stCondLst>
                                    <p:cond delay="0"/>
                                  </p:stCondLst>
                                  <p:childTnLst>
                                    <p:set>
                                      <p:cBhvr>
                                        <p:cTn id="288" dur="1" fill="hold">
                                          <p:stCondLst>
                                            <p:cond delay="0"/>
                                          </p:stCondLst>
                                        </p:cTn>
                                        <p:tgtEl>
                                          <p:spTgt spid="1952"/>
                                        </p:tgtEl>
                                        <p:attrNameLst>
                                          <p:attrName>style.visibility</p:attrName>
                                        </p:attrNameLst>
                                      </p:cBhvr>
                                      <p:to>
                                        <p:strVal val="visible"/>
                                      </p:to>
                                    </p:set>
                                    <p:animEffect transition="in" filter="fade">
                                      <p:cBhvr>
                                        <p:cTn id="289" dur="50"/>
                                        <p:tgtEl>
                                          <p:spTgt spid="1952"/>
                                        </p:tgtEl>
                                      </p:cBhvr>
                                    </p:animEffect>
                                  </p:childTnLst>
                                </p:cTn>
                              </p:par>
                              <p:par>
                                <p:cTn id="290" presetID="1" presetClass="exit" presetSubtype="0" fill="hold" nodeType="withEffect">
                                  <p:stCondLst>
                                    <p:cond delay="0"/>
                                  </p:stCondLst>
                                  <p:childTnLst>
                                    <p:set>
                                      <p:cBhvr>
                                        <p:cTn id="291" dur="1" fill="hold">
                                          <p:stCondLst>
                                            <p:cond delay="0"/>
                                          </p:stCondLst>
                                        </p:cTn>
                                        <p:tgtEl>
                                          <p:spTgt spid="1938"/>
                                        </p:tgtEl>
                                        <p:attrNameLst>
                                          <p:attrName>style.visibility</p:attrName>
                                        </p:attrNameLst>
                                      </p:cBhvr>
                                      <p:to>
                                        <p:strVal val="hidden"/>
                                      </p:to>
                                    </p:set>
                                  </p:childTnLst>
                                </p:cTn>
                              </p:par>
                            </p:childTnLst>
                          </p:cTn>
                        </p:par>
                        <p:par>
                          <p:cTn id="292" fill="hold">
                            <p:stCondLst>
                              <p:cond delay="2700"/>
                            </p:stCondLst>
                            <p:childTnLst>
                              <p:par>
                                <p:cTn id="293" presetID="10" presetClass="entr" presetSubtype="0" fill="hold" nodeType="afterEffect">
                                  <p:stCondLst>
                                    <p:cond delay="0"/>
                                  </p:stCondLst>
                                  <p:childTnLst>
                                    <p:set>
                                      <p:cBhvr>
                                        <p:cTn id="294" dur="1" fill="hold">
                                          <p:stCondLst>
                                            <p:cond delay="0"/>
                                          </p:stCondLst>
                                        </p:cTn>
                                        <p:tgtEl>
                                          <p:spTgt spid="1966"/>
                                        </p:tgtEl>
                                        <p:attrNameLst>
                                          <p:attrName>style.visibility</p:attrName>
                                        </p:attrNameLst>
                                      </p:cBhvr>
                                      <p:to>
                                        <p:strVal val="visible"/>
                                      </p:to>
                                    </p:set>
                                    <p:animEffect transition="in" filter="fade">
                                      <p:cBhvr>
                                        <p:cTn id="295" dur="50"/>
                                        <p:tgtEl>
                                          <p:spTgt spid="1966"/>
                                        </p:tgtEl>
                                      </p:cBhvr>
                                    </p:animEffect>
                                  </p:childTnLst>
                                </p:cTn>
                              </p:par>
                              <p:par>
                                <p:cTn id="296" presetID="1" presetClass="exit" presetSubtype="0" fill="hold" nodeType="withEffect">
                                  <p:stCondLst>
                                    <p:cond delay="0"/>
                                  </p:stCondLst>
                                  <p:childTnLst>
                                    <p:set>
                                      <p:cBhvr>
                                        <p:cTn id="297" dur="1" fill="hold">
                                          <p:stCondLst>
                                            <p:cond delay="0"/>
                                          </p:stCondLst>
                                        </p:cTn>
                                        <p:tgtEl>
                                          <p:spTgt spid="1952"/>
                                        </p:tgtEl>
                                        <p:attrNameLst>
                                          <p:attrName>style.visibility</p:attrName>
                                        </p:attrNameLst>
                                      </p:cBhvr>
                                      <p:to>
                                        <p:strVal val="hidden"/>
                                      </p:to>
                                    </p:set>
                                  </p:childTnLst>
                                </p:cTn>
                              </p:par>
                            </p:childTnLst>
                          </p:cTn>
                        </p:par>
                        <p:par>
                          <p:cTn id="298" fill="hold">
                            <p:stCondLst>
                              <p:cond delay="2750"/>
                            </p:stCondLst>
                            <p:childTnLst>
                              <p:par>
                                <p:cTn id="299" presetID="10" presetClass="entr" presetSubtype="0" fill="hold" nodeType="afterEffect">
                                  <p:stCondLst>
                                    <p:cond delay="0"/>
                                  </p:stCondLst>
                                  <p:childTnLst>
                                    <p:set>
                                      <p:cBhvr>
                                        <p:cTn id="300" dur="1" fill="hold">
                                          <p:stCondLst>
                                            <p:cond delay="0"/>
                                          </p:stCondLst>
                                        </p:cTn>
                                        <p:tgtEl>
                                          <p:spTgt spid="1980"/>
                                        </p:tgtEl>
                                        <p:attrNameLst>
                                          <p:attrName>style.visibility</p:attrName>
                                        </p:attrNameLst>
                                      </p:cBhvr>
                                      <p:to>
                                        <p:strVal val="visible"/>
                                      </p:to>
                                    </p:set>
                                    <p:animEffect transition="in" filter="fade">
                                      <p:cBhvr>
                                        <p:cTn id="301" dur="50"/>
                                        <p:tgtEl>
                                          <p:spTgt spid="1980"/>
                                        </p:tgtEl>
                                      </p:cBhvr>
                                    </p:animEffect>
                                  </p:childTnLst>
                                </p:cTn>
                              </p:par>
                              <p:par>
                                <p:cTn id="302" presetID="1" presetClass="exit" presetSubtype="0" fill="hold" nodeType="withEffect">
                                  <p:stCondLst>
                                    <p:cond delay="0"/>
                                  </p:stCondLst>
                                  <p:childTnLst>
                                    <p:set>
                                      <p:cBhvr>
                                        <p:cTn id="303" dur="1" fill="hold">
                                          <p:stCondLst>
                                            <p:cond delay="0"/>
                                          </p:stCondLst>
                                        </p:cTn>
                                        <p:tgtEl>
                                          <p:spTgt spid="1966"/>
                                        </p:tgtEl>
                                        <p:attrNameLst>
                                          <p:attrName>style.visibility</p:attrName>
                                        </p:attrNameLst>
                                      </p:cBhvr>
                                      <p:to>
                                        <p:strVal val="hidden"/>
                                      </p:to>
                                    </p:set>
                                  </p:childTnLst>
                                </p:cTn>
                              </p:par>
                            </p:childTnLst>
                          </p:cTn>
                        </p:par>
                        <p:par>
                          <p:cTn id="304" fill="hold">
                            <p:stCondLst>
                              <p:cond delay="2800"/>
                            </p:stCondLst>
                            <p:childTnLst>
                              <p:par>
                                <p:cTn id="305" presetID="10" presetClass="entr" presetSubtype="0" fill="hold" nodeType="afterEffect">
                                  <p:stCondLst>
                                    <p:cond delay="0"/>
                                  </p:stCondLst>
                                  <p:childTnLst>
                                    <p:set>
                                      <p:cBhvr>
                                        <p:cTn id="306" dur="1" fill="hold">
                                          <p:stCondLst>
                                            <p:cond delay="0"/>
                                          </p:stCondLst>
                                        </p:cTn>
                                        <p:tgtEl>
                                          <p:spTgt spid="2018"/>
                                        </p:tgtEl>
                                        <p:attrNameLst>
                                          <p:attrName>style.visibility</p:attrName>
                                        </p:attrNameLst>
                                      </p:cBhvr>
                                      <p:to>
                                        <p:strVal val="visible"/>
                                      </p:to>
                                    </p:set>
                                    <p:animEffect transition="in" filter="fade">
                                      <p:cBhvr>
                                        <p:cTn id="307" dur="50"/>
                                        <p:tgtEl>
                                          <p:spTgt spid="2018"/>
                                        </p:tgtEl>
                                      </p:cBhvr>
                                    </p:animEffect>
                                  </p:childTnLst>
                                </p:cTn>
                              </p:par>
                              <p:par>
                                <p:cTn id="308" presetID="1" presetClass="exit" presetSubtype="0" fill="hold" nodeType="withEffect">
                                  <p:stCondLst>
                                    <p:cond delay="0"/>
                                  </p:stCondLst>
                                  <p:childTnLst>
                                    <p:set>
                                      <p:cBhvr>
                                        <p:cTn id="309" dur="1" fill="hold">
                                          <p:stCondLst>
                                            <p:cond delay="0"/>
                                          </p:stCondLst>
                                        </p:cTn>
                                        <p:tgtEl>
                                          <p:spTgt spid="1980"/>
                                        </p:tgtEl>
                                        <p:attrNameLst>
                                          <p:attrName>style.visibility</p:attrName>
                                        </p:attrNameLst>
                                      </p:cBhvr>
                                      <p:to>
                                        <p:strVal val="hidden"/>
                                      </p:to>
                                    </p:set>
                                  </p:childTnLst>
                                </p:cTn>
                              </p:par>
                            </p:childTnLst>
                          </p:cTn>
                        </p:par>
                        <p:par>
                          <p:cTn id="310" fill="hold">
                            <p:stCondLst>
                              <p:cond delay="2850"/>
                            </p:stCondLst>
                            <p:childTnLst>
                              <p:par>
                                <p:cTn id="311" presetID="10" presetClass="entr" presetSubtype="0" fill="hold" nodeType="afterEffect">
                                  <p:stCondLst>
                                    <p:cond delay="0"/>
                                  </p:stCondLst>
                                  <p:childTnLst>
                                    <p:set>
                                      <p:cBhvr>
                                        <p:cTn id="312" dur="1" fill="hold">
                                          <p:stCondLst>
                                            <p:cond delay="0"/>
                                          </p:stCondLst>
                                        </p:cTn>
                                        <p:tgtEl>
                                          <p:spTgt spid="1994"/>
                                        </p:tgtEl>
                                        <p:attrNameLst>
                                          <p:attrName>style.visibility</p:attrName>
                                        </p:attrNameLst>
                                      </p:cBhvr>
                                      <p:to>
                                        <p:strVal val="visible"/>
                                      </p:to>
                                    </p:set>
                                    <p:animEffect transition="in" filter="fade">
                                      <p:cBhvr>
                                        <p:cTn id="313" dur="50"/>
                                        <p:tgtEl>
                                          <p:spTgt spid="1994"/>
                                        </p:tgtEl>
                                      </p:cBhvr>
                                    </p:animEffect>
                                  </p:childTnLst>
                                </p:cTn>
                              </p:par>
                              <p:par>
                                <p:cTn id="314" presetID="1" presetClass="exit" presetSubtype="0" fill="hold" nodeType="withEffect">
                                  <p:stCondLst>
                                    <p:cond delay="0"/>
                                  </p:stCondLst>
                                  <p:childTnLst>
                                    <p:set>
                                      <p:cBhvr>
                                        <p:cTn id="315" dur="1" fill="hold">
                                          <p:stCondLst>
                                            <p:cond delay="0"/>
                                          </p:stCondLst>
                                        </p:cTn>
                                        <p:tgtEl>
                                          <p:spTgt spid="2018"/>
                                        </p:tgtEl>
                                        <p:attrNameLst>
                                          <p:attrName>style.visibility</p:attrName>
                                        </p:attrNameLst>
                                      </p:cBhvr>
                                      <p:to>
                                        <p:strVal val="hidden"/>
                                      </p:to>
                                    </p:set>
                                  </p:childTnLst>
                                </p:cTn>
                              </p:par>
                            </p:childTnLst>
                          </p:cTn>
                        </p:par>
                        <p:par>
                          <p:cTn id="316" fill="hold">
                            <p:stCondLst>
                              <p:cond delay="2900"/>
                            </p:stCondLst>
                            <p:childTnLst>
                              <p:par>
                                <p:cTn id="317" presetID="10" presetClass="entr" presetSubtype="0" fill="hold" nodeType="afterEffect">
                                  <p:stCondLst>
                                    <p:cond delay="0"/>
                                  </p:stCondLst>
                                  <p:childTnLst>
                                    <p:set>
                                      <p:cBhvr>
                                        <p:cTn id="318" dur="1" fill="hold">
                                          <p:stCondLst>
                                            <p:cond delay="0"/>
                                          </p:stCondLst>
                                        </p:cTn>
                                        <p:tgtEl>
                                          <p:spTgt spid="2007"/>
                                        </p:tgtEl>
                                        <p:attrNameLst>
                                          <p:attrName>style.visibility</p:attrName>
                                        </p:attrNameLst>
                                      </p:cBhvr>
                                      <p:to>
                                        <p:strVal val="visible"/>
                                      </p:to>
                                    </p:set>
                                    <p:animEffect transition="in" filter="fade">
                                      <p:cBhvr>
                                        <p:cTn id="319" dur="50"/>
                                        <p:tgtEl>
                                          <p:spTgt spid="2007"/>
                                        </p:tgtEl>
                                      </p:cBhvr>
                                    </p:animEffect>
                                  </p:childTnLst>
                                </p:cTn>
                              </p:par>
                              <p:par>
                                <p:cTn id="320" presetID="1" presetClass="exit" presetSubtype="0" fill="hold" nodeType="withEffect">
                                  <p:stCondLst>
                                    <p:cond delay="0"/>
                                  </p:stCondLst>
                                  <p:childTnLst>
                                    <p:set>
                                      <p:cBhvr>
                                        <p:cTn id="321" dur="1" fill="hold">
                                          <p:stCondLst>
                                            <p:cond delay="0"/>
                                          </p:stCondLst>
                                        </p:cTn>
                                        <p:tgtEl>
                                          <p:spTgt spid="1994"/>
                                        </p:tgtEl>
                                        <p:attrNameLst>
                                          <p:attrName>style.visibility</p:attrName>
                                        </p:attrNameLst>
                                      </p:cBhvr>
                                      <p:to>
                                        <p:strVal val="hidden"/>
                                      </p:to>
                                    </p:set>
                                  </p:childTnLst>
                                </p:cTn>
                              </p:par>
                            </p:childTnLst>
                          </p:cTn>
                        </p:par>
                        <p:par>
                          <p:cTn id="322" fill="hold">
                            <p:stCondLst>
                              <p:cond delay="2950"/>
                            </p:stCondLst>
                            <p:childTnLst>
                              <p:par>
                                <p:cTn id="323" presetID="10" presetClass="entr" presetSubtype="0" fill="hold" nodeType="afterEffect">
                                  <p:stCondLst>
                                    <p:cond delay="0"/>
                                  </p:stCondLst>
                                  <p:childTnLst>
                                    <p:set>
                                      <p:cBhvr>
                                        <p:cTn id="324" dur="1" fill="hold">
                                          <p:stCondLst>
                                            <p:cond delay="0"/>
                                          </p:stCondLst>
                                        </p:cTn>
                                        <p:tgtEl>
                                          <p:spTgt spid="2030"/>
                                        </p:tgtEl>
                                        <p:attrNameLst>
                                          <p:attrName>style.visibility</p:attrName>
                                        </p:attrNameLst>
                                      </p:cBhvr>
                                      <p:to>
                                        <p:strVal val="visible"/>
                                      </p:to>
                                    </p:set>
                                    <p:animEffect transition="in" filter="fade">
                                      <p:cBhvr>
                                        <p:cTn id="325" dur="50"/>
                                        <p:tgtEl>
                                          <p:spTgt spid="2030"/>
                                        </p:tgtEl>
                                      </p:cBhvr>
                                    </p:animEffect>
                                  </p:childTnLst>
                                </p:cTn>
                              </p:par>
                              <p:par>
                                <p:cTn id="326" presetID="1" presetClass="exit" presetSubtype="0" fill="hold" nodeType="withEffect">
                                  <p:stCondLst>
                                    <p:cond delay="0"/>
                                  </p:stCondLst>
                                  <p:childTnLst>
                                    <p:set>
                                      <p:cBhvr>
                                        <p:cTn id="327" dur="1" fill="hold">
                                          <p:stCondLst>
                                            <p:cond delay="0"/>
                                          </p:stCondLst>
                                        </p:cTn>
                                        <p:tgtEl>
                                          <p:spTgt spid="2007"/>
                                        </p:tgtEl>
                                        <p:attrNameLst>
                                          <p:attrName>style.visibility</p:attrName>
                                        </p:attrNameLst>
                                      </p:cBhvr>
                                      <p:to>
                                        <p:strVal val="hidden"/>
                                      </p:to>
                                    </p:set>
                                  </p:childTnLst>
                                </p:cTn>
                              </p:par>
                            </p:childTnLst>
                          </p:cTn>
                        </p:par>
                        <p:par>
                          <p:cTn id="328" fill="hold">
                            <p:stCondLst>
                              <p:cond delay="3000"/>
                            </p:stCondLst>
                            <p:childTnLst>
                              <p:par>
                                <p:cTn id="329" presetID="10" presetClass="entr" presetSubtype="0" fill="hold" nodeType="afterEffect">
                                  <p:stCondLst>
                                    <p:cond delay="0"/>
                                  </p:stCondLst>
                                  <p:childTnLst>
                                    <p:set>
                                      <p:cBhvr>
                                        <p:cTn id="330" dur="1" fill="hold">
                                          <p:stCondLst>
                                            <p:cond delay="0"/>
                                          </p:stCondLst>
                                        </p:cTn>
                                        <p:tgtEl>
                                          <p:spTgt spid="1932"/>
                                        </p:tgtEl>
                                        <p:attrNameLst>
                                          <p:attrName>style.visibility</p:attrName>
                                        </p:attrNameLst>
                                      </p:cBhvr>
                                      <p:to>
                                        <p:strVal val="visible"/>
                                      </p:to>
                                    </p:set>
                                    <p:animEffect transition="in" filter="fade">
                                      <p:cBhvr>
                                        <p:cTn id="331" dur="50"/>
                                        <p:tgtEl>
                                          <p:spTgt spid="1932"/>
                                        </p:tgtEl>
                                      </p:cBhvr>
                                    </p:animEffect>
                                  </p:childTnLst>
                                </p:cTn>
                              </p:par>
                              <p:par>
                                <p:cTn id="332" presetID="1" presetClass="exit" presetSubtype="0" fill="hold" nodeType="withEffect">
                                  <p:stCondLst>
                                    <p:cond delay="0"/>
                                  </p:stCondLst>
                                  <p:childTnLst>
                                    <p:set>
                                      <p:cBhvr>
                                        <p:cTn id="333" dur="1" fill="hold">
                                          <p:stCondLst>
                                            <p:cond delay="0"/>
                                          </p:stCondLst>
                                        </p:cTn>
                                        <p:tgtEl>
                                          <p:spTgt spid="2030"/>
                                        </p:tgtEl>
                                        <p:attrNameLst>
                                          <p:attrName>style.visibility</p:attrName>
                                        </p:attrNameLst>
                                      </p:cBhvr>
                                      <p:to>
                                        <p:strVal val="hidden"/>
                                      </p:to>
                                    </p:set>
                                  </p:childTnLst>
                                </p:cTn>
                              </p:par>
                            </p:childTnLst>
                          </p:cTn>
                        </p:par>
                        <p:par>
                          <p:cTn id="334" fill="hold">
                            <p:stCondLst>
                              <p:cond delay="3050"/>
                            </p:stCondLst>
                            <p:childTnLst>
                              <p:par>
                                <p:cTn id="335" presetID="10" presetClass="entr" presetSubtype="0" fill="hold" nodeType="afterEffect">
                                  <p:stCondLst>
                                    <p:cond delay="0"/>
                                  </p:stCondLst>
                                  <p:childTnLst>
                                    <p:set>
                                      <p:cBhvr>
                                        <p:cTn id="336" dur="1" fill="hold">
                                          <p:stCondLst>
                                            <p:cond delay="0"/>
                                          </p:stCondLst>
                                        </p:cTn>
                                        <p:tgtEl>
                                          <p:spTgt spid="2044"/>
                                        </p:tgtEl>
                                        <p:attrNameLst>
                                          <p:attrName>style.visibility</p:attrName>
                                        </p:attrNameLst>
                                      </p:cBhvr>
                                      <p:to>
                                        <p:strVal val="visible"/>
                                      </p:to>
                                    </p:set>
                                    <p:animEffect transition="in" filter="fade">
                                      <p:cBhvr>
                                        <p:cTn id="337" dur="50"/>
                                        <p:tgtEl>
                                          <p:spTgt spid="2044"/>
                                        </p:tgtEl>
                                      </p:cBhvr>
                                    </p:animEffect>
                                  </p:childTnLst>
                                </p:cTn>
                              </p:par>
                              <p:par>
                                <p:cTn id="338" presetID="1" presetClass="exit" presetSubtype="0" fill="hold" nodeType="withEffect">
                                  <p:stCondLst>
                                    <p:cond delay="0"/>
                                  </p:stCondLst>
                                  <p:childTnLst>
                                    <p:set>
                                      <p:cBhvr>
                                        <p:cTn id="339" dur="1" fill="hold">
                                          <p:stCondLst>
                                            <p:cond delay="0"/>
                                          </p:stCondLst>
                                        </p:cTn>
                                        <p:tgtEl>
                                          <p:spTgt spid="1932"/>
                                        </p:tgtEl>
                                        <p:attrNameLst>
                                          <p:attrName>style.visibility</p:attrName>
                                        </p:attrNameLst>
                                      </p:cBhvr>
                                      <p:to>
                                        <p:strVal val="hidden"/>
                                      </p:to>
                                    </p:set>
                                  </p:childTnLst>
                                </p:cTn>
                              </p:par>
                            </p:childTnLst>
                          </p:cTn>
                        </p:par>
                        <p:par>
                          <p:cTn id="340" fill="hold">
                            <p:stCondLst>
                              <p:cond delay="3100"/>
                            </p:stCondLst>
                            <p:childTnLst>
                              <p:par>
                                <p:cTn id="341" presetID="10" presetClass="entr" presetSubtype="0" fill="hold" nodeType="afterEffect">
                                  <p:stCondLst>
                                    <p:cond delay="0"/>
                                  </p:stCondLst>
                                  <p:childTnLst>
                                    <p:set>
                                      <p:cBhvr>
                                        <p:cTn id="342" dur="1" fill="hold">
                                          <p:stCondLst>
                                            <p:cond delay="0"/>
                                          </p:stCondLst>
                                        </p:cTn>
                                        <p:tgtEl>
                                          <p:spTgt spid="2058"/>
                                        </p:tgtEl>
                                        <p:attrNameLst>
                                          <p:attrName>style.visibility</p:attrName>
                                        </p:attrNameLst>
                                      </p:cBhvr>
                                      <p:to>
                                        <p:strVal val="visible"/>
                                      </p:to>
                                    </p:set>
                                    <p:animEffect transition="in" filter="fade">
                                      <p:cBhvr>
                                        <p:cTn id="343" dur="50"/>
                                        <p:tgtEl>
                                          <p:spTgt spid="2058"/>
                                        </p:tgtEl>
                                      </p:cBhvr>
                                    </p:animEffect>
                                  </p:childTnLst>
                                </p:cTn>
                              </p:par>
                              <p:par>
                                <p:cTn id="344" presetID="1" presetClass="exit" presetSubtype="0" fill="hold" nodeType="withEffect">
                                  <p:stCondLst>
                                    <p:cond delay="0"/>
                                  </p:stCondLst>
                                  <p:childTnLst>
                                    <p:set>
                                      <p:cBhvr>
                                        <p:cTn id="345" dur="1" fill="hold">
                                          <p:stCondLst>
                                            <p:cond delay="0"/>
                                          </p:stCondLst>
                                        </p:cTn>
                                        <p:tgtEl>
                                          <p:spTgt spid="2044"/>
                                        </p:tgtEl>
                                        <p:attrNameLst>
                                          <p:attrName>style.visibility</p:attrName>
                                        </p:attrNameLst>
                                      </p:cBhvr>
                                      <p:to>
                                        <p:strVal val="hidden"/>
                                      </p:to>
                                    </p:set>
                                  </p:childTnLst>
                                </p:cTn>
                              </p:par>
                            </p:childTnLst>
                          </p:cTn>
                        </p:par>
                        <p:par>
                          <p:cTn id="346" fill="hold">
                            <p:stCondLst>
                              <p:cond delay="3150"/>
                            </p:stCondLst>
                            <p:childTnLst>
                              <p:par>
                                <p:cTn id="347" presetID="10" presetClass="entr" presetSubtype="0" fill="hold" nodeType="afterEffect">
                                  <p:stCondLst>
                                    <p:cond delay="0"/>
                                  </p:stCondLst>
                                  <p:childTnLst>
                                    <p:set>
                                      <p:cBhvr>
                                        <p:cTn id="348" dur="1" fill="hold">
                                          <p:stCondLst>
                                            <p:cond delay="0"/>
                                          </p:stCondLst>
                                        </p:cTn>
                                        <p:tgtEl>
                                          <p:spTgt spid="2072"/>
                                        </p:tgtEl>
                                        <p:attrNameLst>
                                          <p:attrName>style.visibility</p:attrName>
                                        </p:attrNameLst>
                                      </p:cBhvr>
                                      <p:to>
                                        <p:strVal val="visible"/>
                                      </p:to>
                                    </p:set>
                                    <p:animEffect transition="in" filter="fade">
                                      <p:cBhvr>
                                        <p:cTn id="349" dur="50"/>
                                        <p:tgtEl>
                                          <p:spTgt spid="2072"/>
                                        </p:tgtEl>
                                      </p:cBhvr>
                                    </p:animEffect>
                                  </p:childTnLst>
                                </p:cTn>
                              </p:par>
                              <p:par>
                                <p:cTn id="350" presetID="1" presetClass="exit" presetSubtype="0" fill="hold" nodeType="withEffect">
                                  <p:stCondLst>
                                    <p:cond delay="0"/>
                                  </p:stCondLst>
                                  <p:childTnLst>
                                    <p:set>
                                      <p:cBhvr>
                                        <p:cTn id="351" dur="1" fill="hold">
                                          <p:stCondLst>
                                            <p:cond delay="0"/>
                                          </p:stCondLst>
                                        </p:cTn>
                                        <p:tgtEl>
                                          <p:spTgt spid="2058"/>
                                        </p:tgtEl>
                                        <p:attrNameLst>
                                          <p:attrName>style.visibility</p:attrName>
                                        </p:attrNameLst>
                                      </p:cBhvr>
                                      <p:to>
                                        <p:strVal val="hidden"/>
                                      </p:to>
                                    </p:set>
                                  </p:childTnLst>
                                </p:cTn>
                              </p:par>
                            </p:childTnLst>
                          </p:cTn>
                        </p:par>
                        <p:par>
                          <p:cTn id="352" fill="hold">
                            <p:stCondLst>
                              <p:cond delay="3200"/>
                            </p:stCondLst>
                            <p:childTnLst>
                              <p:par>
                                <p:cTn id="353" presetID="10" presetClass="entr" presetSubtype="0" fill="hold" nodeType="afterEffect">
                                  <p:stCondLst>
                                    <p:cond delay="0"/>
                                  </p:stCondLst>
                                  <p:childTnLst>
                                    <p:set>
                                      <p:cBhvr>
                                        <p:cTn id="354" dur="1" fill="hold">
                                          <p:stCondLst>
                                            <p:cond delay="0"/>
                                          </p:stCondLst>
                                        </p:cTn>
                                        <p:tgtEl>
                                          <p:spTgt spid="2684"/>
                                        </p:tgtEl>
                                        <p:attrNameLst>
                                          <p:attrName>style.visibility</p:attrName>
                                        </p:attrNameLst>
                                      </p:cBhvr>
                                      <p:to>
                                        <p:strVal val="visible"/>
                                      </p:to>
                                    </p:set>
                                    <p:animEffect transition="in" filter="fade">
                                      <p:cBhvr>
                                        <p:cTn id="355" dur="50"/>
                                        <p:tgtEl>
                                          <p:spTgt spid="2684"/>
                                        </p:tgtEl>
                                      </p:cBhvr>
                                    </p:animEffect>
                                  </p:childTnLst>
                                </p:cTn>
                              </p:par>
                              <p:par>
                                <p:cTn id="356" presetID="1" presetClass="exit" presetSubtype="0" fill="hold" nodeType="withEffect">
                                  <p:stCondLst>
                                    <p:cond delay="0"/>
                                  </p:stCondLst>
                                  <p:childTnLst>
                                    <p:set>
                                      <p:cBhvr>
                                        <p:cTn id="357" dur="1" fill="hold">
                                          <p:stCondLst>
                                            <p:cond delay="0"/>
                                          </p:stCondLst>
                                        </p:cTn>
                                        <p:tgtEl>
                                          <p:spTgt spid="2072"/>
                                        </p:tgtEl>
                                        <p:attrNameLst>
                                          <p:attrName>style.visibility</p:attrName>
                                        </p:attrNameLst>
                                      </p:cBhvr>
                                      <p:to>
                                        <p:strVal val="hidden"/>
                                      </p:to>
                                    </p:set>
                                  </p:childTnLst>
                                </p:cTn>
                              </p:par>
                            </p:childTnLst>
                          </p:cTn>
                        </p:par>
                        <p:par>
                          <p:cTn id="358" fill="hold">
                            <p:stCondLst>
                              <p:cond delay="3250"/>
                            </p:stCondLst>
                            <p:childTnLst>
                              <p:par>
                                <p:cTn id="359" presetID="10" presetClass="entr" presetSubtype="0" fill="hold" nodeType="afterEffect">
                                  <p:stCondLst>
                                    <p:cond delay="0"/>
                                  </p:stCondLst>
                                  <p:childTnLst>
                                    <p:set>
                                      <p:cBhvr>
                                        <p:cTn id="360" dur="1" fill="hold">
                                          <p:stCondLst>
                                            <p:cond delay="0"/>
                                          </p:stCondLst>
                                        </p:cTn>
                                        <p:tgtEl>
                                          <p:spTgt spid="2704"/>
                                        </p:tgtEl>
                                        <p:attrNameLst>
                                          <p:attrName>style.visibility</p:attrName>
                                        </p:attrNameLst>
                                      </p:cBhvr>
                                      <p:to>
                                        <p:strVal val="visible"/>
                                      </p:to>
                                    </p:set>
                                    <p:animEffect transition="in" filter="fade">
                                      <p:cBhvr>
                                        <p:cTn id="361" dur="50"/>
                                        <p:tgtEl>
                                          <p:spTgt spid="2704"/>
                                        </p:tgtEl>
                                      </p:cBhvr>
                                    </p:animEffect>
                                  </p:childTnLst>
                                </p:cTn>
                              </p:par>
                              <p:par>
                                <p:cTn id="362" presetID="1" presetClass="exit" presetSubtype="0" fill="hold" nodeType="withEffect">
                                  <p:stCondLst>
                                    <p:cond delay="0"/>
                                  </p:stCondLst>
                                  <p:childTnLst>
                                    <p:set>
                                      <p:cBhvr>
                                        <p:cTn id="363" dur="1" fill="hold">
                                          <p:stCondLst>
                                            <p:cond delay="0"/>
                                          </p:stCondLst>
                                        </p:cTn>
                                        <p:tgtEl>
                                          <p:spTgt spid="2684"/>
                                        </p:tgtEl>
                                        <p:attrNameLst>
                                          <p:attrName>style.visibility</p:attrName>
                                        </p:attrNameLst>
                                      </p:cBhvr>
                                      <p:to>
                                        <p:strVal val="hidden"/>
                                      </p:to>
                                    </p:set>
                                  </p:childTnLst>
                                </p:cTn>
                              </p:par>
                            </p:childTnLst>
                          </p:cTn>
                        </p:par>
                        <p:par>
                          <p:cTn id="364" fill="hold">
                            <p:stCondLst>
                              <p:cond delay="3300"/>
                            </p:stCondLst>
                            <p:childTnLst>
                              <p:par>
                                <p:cTn id="365" presetID="10" presetClass="entr" presetSubtype="0" fill="hold" nodeType="afterEffect">
                                  <p:stCondLst>
                                    <p:cond delay="0"/>
                                  </p:stCondLst>
                                  <p:childTnLst>
                                    <p:set>
                                      <p:cBhvr>
                                        <p:cTn id="366" dur="1" fill="hold">
                                          <p:stCondLst>
                                            <p:cond delay="0"/>
                                          </p:stCondLst>
                                        </p:cTn>
                                        <p:tgtEl>
                                          <p:spTgt spid="2730"/>
                                        </p:tgtEl>
                                        <p:attrNameLst>
                                          <p:attrName>style.visibility</p:attrName>
                                        </p:attrNameLst>
                                      </p:cBhvr>
                                      <p:to>
                                        <p:strVal val="visible"/>
                                      </p:to>
                                    </p:set>
                                    <p:animEffect transition="in" filter="fade">
                                      <p:cBhvr>
                                        <p:cTn id="367" dur="50"/>
                                        <p:tgtEl>
                                          <p:spTgt spid="2730"/>
                                        </p:tgtEl>
                                      </p:cBhvr>
                                    </p:animEffect>
                                  </p:childTnLst>
                                </p:cTn>
                              </p:par>
                              <p:par>
                                <p:cTn id="368" presetID="1" presetClass="exit" presetSubtype="0" fill="hold" nodeType="withEffect">
                                  <p:stCondLst>
                                    <p:cond delay="0"/>
                                  </p:stCondLst>
                                  <p:childTnLst>
                                    <p:set>
                                      <p:cBhvr>
                                        <p:cTn id="369" dur="1" fill="hold">
                                          <p:stCondLst>
                                            <p:cond delay="0"/>
                                          </p:stCondLst>
                                        </p:cTn>
                                        <p:tgtEl>
                                          <p:spTgt spid="2704"/>
                                        </p:tgtEl>
                                        <p:attrNameLst>
                                          <p:attrName>style.visibility</p:attrName>
                                        </p:attrNameLst>
                                      </p:cBhvr>
                                      <p:to>
                                        <p:strVal val="hidden"/>
                                      </p:to>
                                    </p:set>
                                  </p:childTnLst>
                                </p:cTn>
                              </p:par>
                            </p:childTnLst>
                          </p:cTn>
                        </p:par>
                        <p:par>
                          <p:cTn id="370" fill="hold">
                            <p:stCondLst>
                              <p:cond delay="3350"/>
                            </p:stCondLst>
                            <p:childTnLst>
                              <p:par>
                                <p:cTn id="371" presetID="10" presetClass="entr" presetSubtype="0" fill="hold" nodeType="afterEffect">
                                  <p:stCondLst>
                                    <p:cond delay="0"/>
                                  </p:stCondLst>
                                  <p:childTnLst>
                                    <p:set>
                                      <p:cBhvr>
                                        <p:cTn id="372" dur="1" fill="hold">
                                          <p:stCondLst>
                                            <p:cond delay="0"/>
                                          </p:stCondLst>
                                        </p:cTn>
                                        <p:tgtEl>
                                          <p:spTgt spid="2744"/>
                                        </p:tgtEl>
                                        <p:attrNameLst>
                                          <p:attrName>style.visibility</p:attrName>
                                        </p:attrNameLst>
                                      </p:cBhvr>
                                      <p:to>
                                        <p:strVal val="visible"/>
                                      </p:to>
                                    </p:set>
                                    <p:animEffect transition="in" filter="fade">
                                      <p:cBhvr>
                                        <p:cTn id="373" dur="50"/>
                                        <p:tgtEl>
                                          <p:spTgt spid="2744"/>
                                        </p:tgtEl>
                                      </p:cBhvr>
                                    </p:animEffect>
                                  </p:childTnLst>
                                </p:cTn>
                              </p:par>
                              <p:par>
                                <p:cTn id="374" presetID="1" presetClass="exit" presetSubtype="0" fill="hold" nodeType="withEffect">
                                  <p:stCondLst>
                                    <p:cond delay="0"/>
                                  </p:stCondLst>
                                  <p:childTnLst>
                                    <p:set>
                                      <p:cBhvr>
                                        <p:cTn id="375" dur="1" fill="hold">
                                          <p:stCondLst>
                                            <p:cond delay="0"/>
                                          </p:stCondLst>
                                        </p:cTn>
                                        <p:tgtEl>
                                          <p:spTgt spid="2730"/>
                                        </p:tgtEl>
                                        <p:attrNameLst>
                                          <p:attrName>style.visibility</p:attrName>
                                        </p:attrNameLst>
                                      </p:cBhvr>
                                      <p:to>
                                        <p:strVal val="hidden"/>
                                      </p:to>
                                    </p:set>
                                  </p:childTnLst>
                                </p:cTn>
                              </p:par>
                            </p:childTnLst>
                          </p:cTn>
                        </p:par>
                        <p:par>
                          <p:cTn id="376" fill="hold">
                            <p:stCondLst>
                              <p:cond delay="3400"/>
                            </p:stCondLst>
                            <p:childTnLst>
                              <p:par>
                                <p:cTn id="377" presetID="10" presetClass="entr" presetSubtype="0" fill="hold" nodeType="afterEffect">
                                  <p:stCondLst>
                                    <p:cond delay="0"/>
                                  </p:stCondLst>
                                  <p:childTnLst>
                                    <p:set>
                                      <p:cBhvr>
                                        <p:cTn id="378" dur="1" fill="hold">
                                          <p:stCondLst>
                                            <p:cond delay="0"/>
                                          </p:stCondLst>
                                        </p:cTn>
                                        <p:tgtEl>
                                          <p:spTgt spid="2758"/>
                                        </p:tgtEl>
                                        <p:attrNameLst>
                                          <p:attrName>style.visibility</p:attrName>
                                        </p:attrNameLst>
                                      </p:cBhvr>
                                      <p:to>
                                        <p:strVal val="visible"/>
                                      </p:to>
                                    </p:set>
                                    <p:animEffect transition="in" filter="fade">
                                      <p:cBhvr>
                                        <p:cTn id="379" dur="50"/>
                                        <p:tgtEl>
                                          <p:spTgt spid="2758"/>
                                        </p:tgtEl>
                                      </p:cBhvr>
                                    </p:animEffect>
                                  </p:childTnLst>
                                </p:cTn>
                              </p:par>
                              <p:par>
                                <p:cTn id="380" presetID="1" presetClass="exit" presetSubtype="0" fill="hold" nodeType="withEffect">
                                  <p:stCondLst>
                                    <p:cond delay="0"/>
                                  </p:stCondLst>
                                  <p:childTnLst>
                                    <p:set>
                                      <p:cBhvr>
                                        <p:cTn id="381" dur="1" fill="hold">
                                          <p:stCondLst>
                                            <p:cond delay="0"/>
                                          </p:stCondLst>
                                        </p:cTn>
                                        <p:tgtEl>
                                          <p:spTgt spid="2744"/>
                                        </p:tgtEl>
                                        <p:attrNameLst>
                                          <p:attrName>style.visibility</p:attrName>
                                        </p:attrNameLst>
                                      </p:cBhvr>
                                      <p:to>
                                        <p:strVal val="hidden"/>
                                      </p:to>
                                    </p:set>
                                  </p:childTnLst>
                                </p:cTn>
                              </p:par>
                            </p:childTnLst>
                          </p:cTn>
                        </p:par>
                        <p:par>
                          <p:cTn id="382" fill="hold">
                            <p:stCondLst>
                              <p:cond delay="3450"/>
                            </p:stCondLst>
                            <p:childTnLst>
                              <p:par>
                                <p:cTn id="383" presetID="10" presetClass="entr" presetSubtype="0" fill="hold" nodeType="afterEffect">
                                  <p:stCondLst>
                                    <p:cond delay="0"/>
                                  </p:stCondLst>
                                  <p:childTnLst>
                                    <p:set>
                                      <p:cBhvr>
                                        <p:cTn id="384" dur="1" fill="hold">
                                          <p:stCondLst>
                                            <p:cond delay="0"/>
                                          </p:stCondLst>
                                        </p:cTn>
                                        <p:tgtEl>
                                          <p:spTgt spid="2772"/>
                                        </p:tgtEl>
                                        <p:attrNameLst>
                                          <p:attrName>style.visibility</p:attrName>
                                        </p:attrNameLst>
                                      </p:cBhvr>
                                      <p:to>
                                        <p:strVal val="visible"/>
                                      </p:to>
                                    </p:set>
                                    <p:animEffect transition="in" filter="fade">
                                      <p:cBhvr>
                                        <p:cTn id="385" dur="50"/>
                                        <p:tgtEl>
                                          <p:spTgt spid="2772"/>
                                        </p:tgtEl>
                                      </p:cBhvr>
                                    </p:animEffect>
                                  </p:childTnLst>
                                </p:cTn>
                              </p:par>
                              <p:par>
                                <p:cTn id="386" presetID="1" presetClass="exit" presetSubtype="0" fill="hold" nodeType="withEffect">
                                  <p:stCondLst>
                                    <p:cond delay="0"/>
                                  </p:stCondLst>
                                  <p:childTnLst>
                                    <p:set>
                                      <p:cBhvr>
                                        <p:cTn id="387" dur="1" fill="hold">
                                          <p:stCondLst>
                                            <p:cond delay="0"/>
                                          </p:stCondLst>
                                        </p:cTn>
                                        <p:tgtEl>
                                          <p:spTgt spid="2758"/>
                                        </p:tgtEl>
                                        <p:attrNameLst>
                                          <p:attrName>style.visibility</p:attrName>
                                        </p:attrNameLst>
                                      </p:cBhvr>
                                      <p:to>
                                        <p:strVal val="hidden"/>
                                      </p:to>
                                    </p:set>
                                  </p:childTnLst>
                                </p:cTn>
                              </p:par>
                            </p:childTnLst>
                          </p:cTn>
                        </p:par>
                        <p:par>
                          <p:cTn id="388" fill="hold">
                            <p:stCondLst>
                              <p:cond delay="3500"/>
                            </p:stCondLst>
                            <p:childTnLst>
                              <p:par>
                                <p:cTn id="389" presetID="10" presetClass="entr" presetSubtype="0" fill="hold" nodeType="afterEffect">
                                  <p:stCondLst>
                                    <p:cond delay="0"/>
                                  </p:stCondLst>
                                  <p:childTnLst>
                                    <p:set>
                                      <p:cBhvr>
                                        <p:cTn id="390" dur="1" fill="hold">
                                          <p:stCondLst>
                                            <p:cond delay="0"/>
                                          </p:stCondLst>
                                        </p:cTn>
                                        <p:tgtEl>
                                          <p:spTgt spid="2810"/>
                                        </p:tgtEl>
                                        <p:attrNameLst>
                                          <p:attrName>style.visibility</p:attrName>
                                        </p:attrNameLst>
                                      </p:cBhvr>
                                      <p:to>
                                        <p:strVal val="visible"/>
                                      </p:to>
                                    </p:set>
                                    <p:animEffect transition="in" filter="fade">
                                      <p:cBhvr>
                                        <p:cTn id="391" dur="50"/>
                                        <p:tgtEl>
                                          <p:spTgt spid="2810"/>
                                        </p:tgtEl>
                                      </p:cBhvr>
                                    </p:animEffect>
                                  </p:childTnLst>
                                </p:cTn>
                              </p:par>
                              <p:par>
                                <p:cTn id="392" presetID="1" presetClass="exit" presetSubtype="0" fill="hold" nodeType="withEffect">
                                  <p:stCondLst>
                                    <p:cond delay="0"/>
                                  </p:stCondLst>
                                  <p:childTnLst>
                                    <p:set>
                                      <p:cBhvr>
                                        <p:cTn id="393" dur="1" fill="hold">
                                          <p:stCondLst>
                                            <p:cond delay="0"/>
                                          </p:stCondLst>
                                        </p:cTn>
                                        <p:tgtEl>
                                          <p:spTgt spid="2772"/>
                                        </p:tgtEl>
                                        <p:attrNameLst>
                                          <p:attrName>style.visibility</p:attrName>
                                        </p:attrNameLst>
                                      </p:cBhvr>
                                      <p:to>
                                        <p:strVal val="hidden"/>
                                      </p:to>
                                    </p:set>
                                  </p:childTnLst>
                                </p:cTn>
                              </p:par>
                            </p:childTnLst>
                          </p:cTn>
                        </p:par>
                        <p:par>
                          <p:cTn id="394" fill="hold">
                            <p:stCondLst>
                              <p:cond delay="3550"/>
                            </p:stCondLst>
                            <p:childTnLst>
                              <p:par>
                                <p:cTn id="395" presetID="10" presetClass="entr" presetSubtype="0" fill="hold" nodeType="afterEffect">
                                  <p:stCondLst>
                                    <p:cond delay="0"/>
                                  </p:stCondLst>
                                  <p:childTnLst>
                                    <p:set>
                                      <p:cBhvr>
                                        <p:cTn id="396" dur="1" fill="hold">
                                          <p:stCondLst>
                                            <p:cond delay="0"/>
                                          </p:stCondLst>
                                        </p:cTn>
                                        <p:tgtEl>
                                          <p:spTgt spid="2786"/>
                                        </p:tgtEl>
                                        <p:attrNameLst>
                                          <p:attrName>style.visibility</p:attrName>
                                        </p:attrNameLst>
                                      </p:cBhvr>
                                      <p:to>
                                        <p:strVal val="visible"/>
                                      </p:to>
                                    </p:set>
                                    <p:animEffect transition="in" filter="fade">
                                      <p:cBhvr>
                                        <p:cTn id="397" dur="50"/>
                                        <p:tgtEl>
                                          <p:spTgt spid="2786"/>
                                        </p:tgtEl>
                                      </p:cBhvr>
                                    </p:animEffect>
                                  </p:childTnLst>
                                </p:cTn>
                              </p:par>
                              <p:par>
                                <p:cTn id="398" presetID="1" presetClass="exit" presetSubtype="0" fill="hold" nodeType="withEffect">
                                  <p:stCondLst>
                                    <p:cond delay="0"/>
                                  </p:stCondLst>
                                  <p:childTnLst>
                                    <p:set>
                                      <p:cBhvr>
                                        <p:cTn id="399" dur="1" fill="hold">
                                          <p:stCondLst>
                                            <p:cond delay="0"/>
                                          </p:stCondLst>
                                        </p:cTn>
                                        <p:tgtEl>
                                          <p:spTgt spid="2810"/>
                                        </p:tgtEl>
                                        <p:attrNameLst>
                                          <p:attrName>style.visibility</p:attrName>
                                        </p:attrNameLst>
                                      </p:cBhvr>
                                      <p:to>
                                        <p:strVal val="hidden"/>
                                      </p:to>
                                    </p:set>
                                  </p:childTnLst>
                                </p:cTn>
                              </p:par>
                            </p:childTnLst>
                          </p:cTn>
                        </p:par>
                        <p:par>
                          <p:cTn id="400" fill="hold">
                            <p:stCondLst>
                              <p:cond delay="3600"/>
                            </p:stCondLst>
                            <p:childTnLst>
                              <p:par>
                                <p:cTn id="401" presetID="10" presetClass="entr" presetSubtype="0" fill="hold" nodeType="afterEffect">
                                  <p:stCondLst>
                                    <p:cond delay="0"/>
                                  </p:stCondLst>
                                  <p:childTnLst>
                                    <p:set>
                                      <p:cBhvr>
                                        <p:cTn id="402" dur="1" fill="hold">
                                          <p:stCondLst>
                                            <p:cond delay="0"/>
                                          </p:stCondLst>
                                        </p:cTn>
                                        <p:tgtEl>
                                          <p:spTgt spid="2799"/>
                                        </p:tgtEl>
                                        <p:attrNameLst>
                                          <p:attrName>style.visibility</p:attrName>
                                        </p:attrNameLst>
                                      </p:cBhvr>
                                      <p:to>
                                        <p:strVal val="visible"/>
                                      </p:to>
                                    </p:set>
                                    <p:animEffect transition="in" filter="fade">
                                      <p:cBhvr>
                                        <p:cTn id="403" dur="50"/>
                                        <p:tgtEl>
                                          <p:spTgt spid="2799"/>
                                        </p:tgtEl>
                                      </p:cBhvr>
                                    </p:animEffect>
                                  </p:childTnLst>
                                </p:cTn>
                              </p:par>
                              <p:par>
                                <p:cTn id="404" presetID="1" presetClass="exit" presetSubtype="0" fill="hold" nodeType="withEffect">
                                  <p:stCondLst>
                                    <p:cond delay="0"/>
                                  </p:stCondLst>
                                  <p:childTnLst>
                                    <p:set>
                                      <p:cBhvr>
                                        <p:cTn id="405" dur="1" fill="hold">
                                          <p:stCondLst>
                                            <p:cond delay="0"/>
                                          </p:stCondLst>
                                        </p:cTn>
                                        <p:tgtEl>
                                          <p:spTgt spid="2786"/>
                                        </p:tgtEl>
                                        <p:attrNameLst>
                                          <p:attrName>style.visibility</p:attrName>
                                        </p:attrNameLst>
                                      </p:cBhvr>
                                      <p:to>
                                        <p:strVal val="hidden"/>
                                      </p:to>
                                    </p:set>
                                  </p:childTnLst>
                                </p:cTn>
                              </p:par>
                            </p:childTnLst>
                          </p:cTn>
                        </p:par>
                        <p:par>
                          <p:cTn id="406" fill="hold">
                            <p:stCondLst>
                              <p:cond delay="3650"/>
                            </p:stCondLst>
                            <p:childTnLst>
                              <p:par>
                                <p:cTn id="407" presetID="10" presetClass="entr" presetSubtype="0" fill="hold" nodeType="afterEffect">
                                  <p:stCondLst>
                                    <p:cond delay="0"/>
                                  </p:stCondLst>
                                  <p:childTnLst>
                                    <p:set>
                                      <p:cBhvr>
                                        <p:cTn id="408" dur="1" fill="hold">
                                          <p:stCondLst>
                                            <p:cond delay="0"/>
                                          </p:stCondLst>
                                        </p:cTn>
                                        <p:tgtEl>
                                          <p:spTgt spid="2822"/>
                                        </p:tgtEl>
                                        <p:attrNameLst>
                                          <p:attrName>style.visibility</p:attrName>
                                        </p:attrNameLst>
                                      </p:cBhvr>
                                      <p:to>
                                        <p:strVal val="visible"/>
                                      </p:to>
                                    </p:set>
                                    <p:animEffect transition="in" filter="fade">
                                      <p:cBhvr>
                                        <p:cTn id="409" dur="50"/>
                                        <p:tgtEl>
                                          <p:spTgt spid="2822"/>
                                        </p:tgtEl>
                                      </p:cBhvr>
                                    </p:animEffect>
                                  </p:childTnLst>
                                </p:cTn>
                              </p:par>
                              <p:par>
                                <p:cTn id="410" presetID="1" presetClass="exit" presetSubtype="0" fill="hold" nodeType="withEffect">
                                  <p:stCondLst>
                                    <p:cond delay="0"/>
                                  </p:stCondLst>
                                  <p:childTnLst>
                                    <p:set>
                                      <p:cBhvr>
                                        <p:cTn id="411" dur="1" fill="hold">
                                          <p:stCondLst>
                                            <p:cond delay="0"/>
                                          </p:stCondLst>
                                        </p:cTn>
                                        <p:tgtEl>
                                          <p:spTgt spid="2799"/>
                                        </p:tgtEl>
                                        <p:attrNameLst>
                                          <p:attrName>style.visibility</p:attrName>
                                        </p:attrNameLst>
                                      </p:cBhvr>
                                      <p:to>
                                        <p:strVal val="hidden"/>
                                      </p:to>
                                    </p:set>
                                  </p:childTnLst>
                                </p:cTn>
                              </p:par>
                            </p:childTnLst>
                          </p:cTn>
                        </p:par>
                        <p:par>
                          <p:cTn id="412" fill="hold">
                            <p:stCondLst>
                              <p:cond delay="3700"/>
                            </p:stCondLst>
                            <p:childTnLst>
                              <p:par>
                                <p:cTn id="413" presetID="10" presetClass="entr" presetSubtype="0" fill="hold" nodeType="afterEffect">
                                  <p:stCondLst>
                                    <p:cond delay="0"/>
                                  </p:stCondLst>
                                  <p:childTnLst>
                                    <p:set>
                                      <p:cBhvr>
                                        <p:cTn id="414" dur="1" fill="hold">
                                          <p:stCondLst>
                                            <p:cond delay="0"/>
                                          </p:stCondLst>
                                        </p:cTn>
                                        <p:tgtEl>
                                          <p:spTgt spid="2724"/>
                                        </p:tgtEl>
                                        <p:attrNameLst>
                                          <p:attrName>style.visibility</p:attrName>
                                        </p:attrNameLst>
                                      </p:cBhvr>
                                      <p:to>
                                        <p:strVal val="visible"/>
                                      </p:to>
                                    </p:set>
                                    <p:animEffect transition="in" filter="fade">
                                      <p:cBhvr>
                                        <p:cTn id="415" dur="50"/>
                                        <p:tgtEl>
                                          <p:spTgt spid="2724"/>
                                        </p:tgtEl>
                                      </p:cBhvr>
                                    </p:animEffect>
                                  </p:childTnLst>
                                </p:cTn>
                              </p:par>
                              <p:par>
                                <p:cTn id="416" presetID="1" presetClass="exit" presetSubtype="0" fill="hold" nodeType="withEffect">
                                  <p:stCondLst>
                                    <p:cond delay="0"/>
                                  </p:stCondLst>
                                  <p:childTnLst>
                                    <p:set>
                                      <p:cBhvr>
                                        <p:cTn id="417" dur="1" fill="hold">
                                          <p:stCondLst>
                                            <p:cond delay="0"/>
                                          </p:stCondLst>
                                        </p:cTn>
                                        <p:tgtEl>
                                          <p:spTgt spid="2822"/>
                                        </p:tgtEl>
                                        <p:attrNameLst>
                                          <p:attrName>style.visibility</p:attrName>
                                        </p:attrNameLst>
                                      </p:cBhvr>
                                      <p:to>
                                        <p:strVal val="hidden"/>
                                      </p:to>
                                    </p:set>
                                  </p:childTnLst>
                                </p:cTn>
                              </p:par>
                            </p:childTnLst>
                          </p:cTn>
                        </p:par>
                        <p:par>
                          <p:cTn id="418" fill="hold">
                            <p:stCondLst>
                              <p:cond delay="3750"/>
                            </p:stCondLst>
                            <p:childTnLst>
                              <p:par>
                                <p:cTn id="419" presetID="10" presetClass="entr" presetSubtype="0" fill="hold" nodeType="afterEffect">
                                  <p:stCondLst>
                                    <p:cond delay="0"/>
                                  </p:stCondLst>
                                  <p:childTnLst>
                                    <p:set>
                                      <p:cBhvr>
                                        <p:cTn id="420" dur="1" fill="hold">
                                          <p:stCondLst>
                                            <p:cond delay="0"/>
                                          </p:stCondLst>
                                        </p:cTn>
                                        <p:tgtEl>
                                          <p:spTgt spid="2836"/>
                                        </p:tgtEl>
                                        <p:attrNameLst>
                                          <p:attrName>style.visibility</p:attrName>
                                        </p:attrNameLst>
                                      </p:cBhvr>
                                      <p:to>
                                        <p:strVal val="visible"/>
                                      </p:to>
                                    </p:set>
                                    <p:animEffect transition="in" filter="fade">
                                      <p:cBhvr>
                                        <p:cTn id="421" dur="50"/>
                                        <p:tgtEl>
                                          <p:spTgt spid="2836"/>
                                        </p:tgtEl>
                                      </p:cBhvr>
                                    </p:animEffect>
                                  </p:childTnLst>
                                </p:cTn>
                              </p:par>
                              <p:par>
                                <p:cTn id="422" presetID="1" presetClass="exit" presetSubtype="0" fill="hold" nodeType="withEffect">
                                  <p:stCondLst>
                                    <p:cond delay="0"/>
                                  </p:stCondLst>
                                  <p:childTnLst>
                                    <p:set>
                                      <p:cBhvr>
                                        <p:cTn id="423" dur="1" fill="hold">
                                          <p:stCondLst>
                                            <p:cond delay="0"/>
                                          </p:stCondLst>
                                        </p:cTn>
                                        <p:tgtEl>
                                          <p:spTgt spid="2724"/>
                                        </p:tgtEl>
                                        <p:attrNameLst>
                                          <p:attrName>style.visibility</p:attrName>
                                        </p:attrNameLst>
                                      </p:cBhvr>
                                      <p:to>
                                        <p:strVal val="hidden"/>
                                      </p:to>
                                    </p:set>
                                  </p:childTnLst>
                                </p:cTn>
                              </p:par>
                            </p:childTnLst>
                          </p:cTn>
                        </p:par>
                        <p:par>
                          <p:cTn id="424" fill="hold">
                            <p:stCondLst>
                              <p:cond delay="3800"/>
                            </p:stCondLst>
                            <p:childTnLst>
                              <p:par>
                                <p:cTn id="425" presetID="10" presetClass="entr" presetSubtype="0" fill="hold" nodeType="afterEffect">
                                  <p:stCondLst>
                                    <p:cond delay="0"/>
                                  </p:stCondLst>
                                  <p:childTnLst>
                                    <p:set>
                                      <p:cBhvr>
                                        <p:cTn id="426" dur="1" fill="hold">
                                          <p:stCondLst>
                                            <p:cond delay="0"/>
                                          </p:stCondLst>
                                        </p:cTn>
                                        <p:tgtEl>
                                          <p:spTgt spid="2850"/>
                                        </p:tgtEl>
                                        <p:attrNameLst>
                                          <p:attrName>style.visibility</p:attrName>
                                        </p:attrNameLst>
                                      </p:cBhvr>
                                      <p:to>
                                        <p:strVal val="visible"/>
                                      </p:to>
                                    </p:set>
                                    <p:animEffect transition="in" filter="fade">
                                      <p:cBhvr>
                                        <p:cTn id="427" dur="50"/>
                                        <p:tgtEl>
                                          <p:spTgt spid="2850"/>
                                        </p:tgtEl>
                                      </p:cBhvr>
                                    </p:animEffect>
                                  </p:childTnLst>
                                </p:cTn>
                              </p:par>
                              <p:par>
                                <p:cTn id="428" presetID="1" presetClass="exit" presetSubtype="0" fill="hold" nodeType="withEffect">
                                  <p:stCondLst>
                                    <p:cond delay="0"/>
                                  </p:stCondLst>
                                  <p:childTnLst>
                                    <p:set>
                                      <p:cBhvr>
                                        <p:cTn id="429" dur="1" fill="hold">
                                          <p:stCondLst>
                                            <p:cond delay="0"/>
                                          </p:stCondLst>
                                        </p:cTn>
                                        <p:tgtEl>
                                          <p:spTgt spid="2836"/>
                                        </p:tgtEl>
                                        <p:attrNameLst>
                                          <p:attrName>style.visibility</p:attrName>
                                        </p:attrNameLst>
                                      </p:cBhvr>
                                      <p:to>
                                        <p:strVal val="hidden"/>
                                      </p:to>
                                    </p:set>
                                  </p:childTnLst>
                                </p:cTn>
                              </p:par>
                            </p:childTnLst>
                          </p:cTn>
                        </p:par>
                        <p:par>
                          <p:cTn id="430" fill="hold">
                            <p:stCondLst>
                              <p:cond delay="3850"/>
                            </p:stCondLst>
                            <p:childTnLst>
                              <p:par>
                                <p:cTn id="431" presetID="10" presetClass="entr" presetSubtype="0" fill="hold" nodeType="afterEffect">
                                  <p:stCondLst>
                                    <p:cond delay="0"/>
                                  </p:stCondLst>
                                  <p:childTnLst>
                                    <p:set>
                                      <p:cBhvr>
                                        <p:cTn id="432" dur="1" fill="hold">
                                          <p:stCondLst>
                                            <p:cond delay="0"/>
                                          </p:stCondLst>
                                        </p:cTn>
                                        <p:tgtEl>
                                          <p:spTgt spid="2864"/>
                                        </p:tgtEl>
                                        <p:attrNameLst>
                                          <p:attrName>style.visibility</p:attrName>
                                        </p:attrNameLst>
                                      </p:cBhvr>
                                      <p:to>
                                        <p:strVal val="visible"/>
                                      </p:to>
                                    </p:set>
                                    <p:animEffect transition="in" filter="fade">
                                      <p:cBhvr>
                                        <p:cTn id="433" dur="50"/>
                                        <p:tgtEl>
                                          <p:spTgt spid="2864"/>
                                        </p:tgtEl>
                                      </p:cBhvr>
                                    </p:animEffect>
                                  </p:childTnLst>
                                </p:cTn>
                              </p:par>
                              <p:par>
                                <p:cTn id="434" presetID="1" presetClass="exit" presetSubtype="0" fill="hold" nodeType="withEffect">
                                  <p:stCondLst>
                                    <p:cond delay="0"/>
                                  </p:stCondLst>
                                  <p:childTnLst>
                                    <p:set>
                                      <p:cBhvr>
                                        <p:cTn id="435" dur="1" fill="hold">
                                          <p:stCondLst>
                                            <p:cond delay="0"/>
                                          </p:stCondLst>
                                        </p:cTn>
                                        <p:tgtEl>
                                          <p:spTgt spid="2850"/>
                                        </p:tgtEl>
                                        <p:attrNameLst>
                                          <p:attrName>style.visibility</p:attrName>
                                        </p:attrNameLst>
                                      </p:cBhvr>
                                      <p:to>
                                        <p:strVal val="hidden"/>
                                      </p:to>
                                    </p:set>
                                  </p:childTnLst>
                                </p:cTn>
                              </p:par>
                            </p:childTnLst>
                          </p:cTn>
                        </p:par>
                        <p:par>
                          <p:cTn id="436" fill="hold">
                            <p:stCondLst>
                              <p:cond delay="3900"/>
                            </p:stCondLst>
                            <p:childTnLst>
                              <p:par>
                                <p:cTn id="437" presetID="10" presetClass="entr" presetSubtype="0" fill="hold" nodeType="afterEffect">
                                  <p:stCondLst>
                                    <p:cond delay="0"/>
                                  </p:stCondLst>
                                  <p:childTnLst>
                                    <p:set>
                                      <p:cBhvr>
                                        <p:cTn id="438" dur="1" fill="hold">
                                          <p:stCondLst>
                                            <p:cond delay="0"/>
                                          </p:stCondLst>
                                        </p:cTn>
                                        <p:tgtEl>
                                          <p:spTgt spid="2878"/>
                                        </p:tgtEl>
                                        <p:attrNameLst>
                                          <p:attrName>style.visibility</p:attrName>
                                        </p:attrNameLst>
                                      </p:cBhvr>
                                      <p:to>
                                        <p:strVal val="visible"/>
                                      </p:to>
                                    </p:set>
                                    <p:animEffect transition="in" filter="fade">
                                      <p:cBhvr>
                                        <p:cTn id="439" dur="50"/>
                                        <p:tgtEl>
                                          <p:spTgt spid="2878"/>
                                        </p:tgtEl>
                                      </p:cBhvr>
                                    </p:animEffect>
                                  </p:childTnLst>
                                </p:cTn>
                              </p:par>
                              <p:par>
                                <p:cTn id="440" presetID="1" presetClass="exit" presetSubtype="0" fill="hold" nodeType="withEffect">
                                  <p:stCondLst>
                                    <p:cond delay="0"/>
                                  </p:stCondLst>
                                  <p:childTnLst>
                                    <p:set>
                                      <p:cBhvr>
                                        <p:cTn id="441" dur="1" fill="hold">
                                          <p:stCondLst>
                                            <p:cond delay="0"/>
                                          </p:stCondLst>
                                        </p:cTn>
                                        <p:tgtEl>
                                          <p:spTgt spid="2864"/>
                                        </p:tgtEl>
                                        <p:attrNameLst>
                                          <p:attrName>style.visibility</p:attrName>
                                        </p:attrNameLst>
                                      </p:cBhvr>
                                      <p:to>
                                        <p:strVal val="hidden"/>
                                      </p:to>
                                    </p:set>
                                  </p:childTnLst>
                                </p:cTn>
                              </p:par>
                            </p:childTnLst>
                          </p:cTn>
                        </p:par>
                        <p:par>
                          <p:cTn id="442" fill="hold">
                            <p:stCondLst>
                              <p:cond delay="3950"/>
                            </p:stCondLst>
                            <p:childTnLst>
                              <p:par>
                                <p:cTn id="443" presetID="10" presetClass="entr" presetSubtype="0" fill="hold" nodeType="afterEffect">
                                  <p:stCondLst>
                                    <p:cond delay="0"/>
                                  </p:stCondLst>
                                  <p:childTnLst>
                                    <p:set>
                                      <p:cBhvr>
                                        <p:cTn id="444" dur="1" fill="hold">
                                          <p:stCondLst>
                                            <p:cond delay="0"/>
                                          </p:stCondLst>
                                        </p:cTn>
                                        <p:tgtEl>
                                          <p:spTgt spid="2892"/>
                                        </p:tgtEl>
                                        <p:attrNameLst>
                                          <p:attrName>style.visibility</p:attrName>
                                        </p:attrNameLst>
                                      </p:cBhvr>
                                      <p:to>
                                        <p:strVal val="visible"/>
                                      </p:to>
                                    </p:set>
                                    <p:animEffect transition="in" filter="fade">
                                      <p:cBhvr>
                                        <p:cTn id="445" dur="50"/>
                                        <p:tgtEl>
                                          <p:spTgt spid="2892"/>
                                        </p:tgtEl>
                                      </p:cBhvr>
                                    </p:animEffect>
                                  </p:childTnLst>
                                </p:cTn>
                              </p:par>
                              <p:par>
                                <p:cTn id="446" presetID="1" presetClass="exit" presetSubtype="0" fill="hold" nodeType="withEffect">
                                  <p:stCondLst>
                                    <p:cond delay="0"/>
                                  </p:stCondLst>
                                  <p:childTnLst>
                                    <p:set>
                                      <p:cBhvr>
                                        <p:cTn id="447" dur="1" fill="hold">
                                          <p:stCondLst>
                                            <p:cond delay="0"/>
                                          </p:stCondLst>
                                        </p:cTn>
                                        <p:tgtEl>
                                          <p:spTgt spid="2878"/>
                                        </p:tgtEl>
                                        <p:attrNameLst>
                                          <p:attrName>style.visibility</p:attrName>
                                        </p:attrNameLst>
                                      </p:cBhvr>
                                      <p:to>
                                        <p:strVal val="hidden"/>
                                      </p:to>
                                    </p:set>
                                  </p:childTnLst>
                                </p:cTn>
                              </p:par>
                            </p:childTnLst>
                          </p:cTn>
                        </p:par>
                        <p:par>
                          <p:cTn id="448" fill="hold">
                            <p:stCondLst>
                              <p:cond delay="4000"/>
                            </p:stCondLst>
                            <p:childTnLst>
                              <p:par>
                                <p:cTn id="449" presetID="10" presetClass="entr" presetSubtype="0" fill="hold" nodeType="afterEffect">
                                  <p:stCondLst>
                                    <p:cond delay="0"/>
                                  </p:stCondLst>
                                  <p:childTnLst>
                                    <p:set>
                                      <p:cBhvr>
                                        <p:cTn id="450" dur="1" fill="hold">
                                          <p:stCondLst>
                                            <p:cond delay="0"/>
                                          </p:stCondLst>
                                        </p:cTn>
                                        <p:tgtEl>
                                          <p:spTgt spid="2912"/>
                                        </p:tgtEl>
                                        <p:attrNameLst>
                                          <p:attrName>style.visibility</p:attrName>
                                        </p:attrNameLst>
                                      </p:cBhvr>
                                      <p:to>
                                        <p:strVal val="visible"/>
                                      </p:to>
                                    </p:set>
                                    <p:animEffect transition="in" filter="fade">
                                      <p:cBhvr>
                                        <p:cTn id="451" dur="50"/>
                                        <p:tgtEl>
                                          <p:spTgt spid="2912"/>
                                        </p:tgtEl>
                                      </p:cBhvr>
                                    </p:animEffect>
                                  </p:childTnLst>
                                </p:cTn>
                              </p:par>
                              <p:par>
                                <p:cTn id="452" presetID="1" presetClass="exit" presetSubtype="0" fill="hold" nodeType="withEffect">
                                  <p:stCondLst>
                                    <p:cond delay="0"/>
                                  </p:stCondLst>
                                  <p:childTnLst>
                                    <p:set>
                                      <p:cBhvr>
                                        <p:cTn id="453" dur="1" fill="hold">
                                          <p:stCondLst>
                                            <p:cond delay="0"/>
                                          </p:stCondLst>
                                        </p:cTn>
                                        <p:tgtEl>
                                          <p:spTgt spid="2892"/>
                                        </p:tgtEl>
                                        <p:attrNameLst>
                                          <p:attrName>style.visibility</p:attrName>
                                        </p:attrNameLst>
                                      </p:cBhvr>
                                      <p:to>
                                        <p:strVal val="hidden"/>
                                      </p:to>
                                    </p:set>
                                  </p:childTnLst>
                                </p:cTn>
                              </p:par>
                            </p:childTnLst>
                          </p:cTn>
                        </p:par>
                        <p:par>
                          <p:cTn id="454" fill="hold">
                            <p:stCondLst>
                              <p:cond delay="4050"/>
                            </p:stCondLst>
                            <p:childTnLst>
                              <p:par>
                                <p:cTn id="455" presetID="10" presetClass="entr" presetSubtype="0" fill="hold" nodeType="afterEffect">
                                  <p:stCondLst>
                                    <p:cond delay="0"/>
                                  </p:stCondLst>
                                  <p:childTnLst>
                                    <p:set>
                                      <p:cBhvr>
                                        <p:cTn id="456" dur="1" fill="hold">
                                          <p:stCondLst>
                                            <p:cond delay="0"/>
                                          </p:stCondLst>
                                        </p:cTn>
                                        <p:tgtEl>
                                          <p:spTgt spid="2926"/>
                                        </p:tgtEl>
                                        <p:attrNameLst>
                                          <p:attrName>style.visibility</p:attrName>
                                        </p:attrNameLst>
                                      </p:cBhvr>
                                      <p:to>
                                        <p:strVal val="visible"/>
                                      </p:to>
                                    </p:set>
                                    <p:animEffect transition="in" filter="fade">
                                      <p:cBhvr>
                                        <p:cTn id="457" dur="50"/>
                                        <p:tgtEl>
                                          <p:spTgt spid="2926"/>
                                        </p:tgtEl>
                                      </p:cBhvr>
                                    </p:animEffect>
                                  </p:childTnLst>
                                </p:cTn>
                              </p:par>
                              <p:par>
                                <p:cTn id="458" presetID="1" presetClass="exit" presetSubtype="0" fill="hold" nodeType="withEffect">
                                  <p:stCondLst>
                                    <p:cond delay="0"/>
                                  </p:stCondLst>
                                  <p:childTnLst>
                                    <p:set>
                                      <p:cBhvr>
                                        <p:cTn id="459" dur="1" fill="hold">
                                          <p:stCondLst>
                                            <p:cond delay="0"/>
                                          </p:stCondLst>
                                        </p:cTn>
                                        <p:tgtEl>
                                          <p:spTgt spid="2912"/>
                                        </p:tgtEl>
                                        <p:attrNameLst>
                                          <p:attrName>style.visibility</p:attrName>
                                        </p:attrNameLst>
                                      </p:cBhvr>
                                      <p:to>
                                        <p:strVal val="hidden"/>
                                      </p:to>
                                    </p:set>
                                  </p:childTnLst>
                                </p:cTn>
                              </p:par>
                            </p:childTnLst>
                          </p:cTn>
                        </p:par>
                        <p:par>
                          <p:cTn id="460" fill="hold">
                            <p:stCondLst>
                              <p:cond delay="4100"/>
                            </p:stCondLst>
                            <p:childTnLst>
                              <p:par>
                                <p:cTn id="461" presetID="10" presetClass="entr" presetSubtype="0" fill="hold" nodeType="afterEffect">
                                  <p:stCondLst>
                                    <p:cond delay="0"/>
                                  </p:stCondLst>
                                  <p:childTnLst>
                                    <p:set>
                                      <p:cBhvr>
                                        <p:cTn id="462" dur="1" fill="hold">
                                          <p:stCondLst>
                                            <p:cond delay="0"/>
                                          </p:stCondLst>
                                        </p:cTn>
                                        <p:tgtEl>
                                          <p:spTgt spid="2940"/>
                                        </p:tgtEl>
                                        <p:attrNameLst>
                                          <p:attrName>style.visibility</p:attrName>
                                        </p:attrNameLst>
                                      </p:cBhvr>
                                      <p:to>
                                        <p:strVal val="visible"/>
                                      </p:to>
                                    </p:set>
                                    <p:animEffect transition="in" filter="fade">
                                      <p:cBhvr>
                                        <p:cTn id="463" dur="50"/>
                                        <p:tgtEl>
                                          <p:spTgt spid="2940"/>
                                        </p:tgtEl>
                                      </p:cBhvr>
                                    </p:animEffect>
                                  </p:childTnLst>
                                </p:cTn>
                              </p:par>
                              <p:par>
                                <p:cTn id="464" presetID="1" presetClass="exit" presetSubtype="0" fill="hold" nodeType="withEffect">
                                  <p:stCondLst>
                                    <p:cond delay="0"/>
                                  </p:stCondLst>
                                  <p:childTnLst>
                                    <p:set>
                                      <p:cBhvr>
                                        <p:cTn id="465" dur="1" fill="hold">
                                          <p:stCondLst>
                                            <p:cond delay="0"/>
                                          </p:stCondLst>
                                        </p:cTn>
                                        <p:tgtEl>
                                          <p:spTgt spid="2926"/>
                                        </p:tgtEl>
                                        <p:attrNameLst>
                                          <p:attrName>style.visibility</p:attrName>
                                        </p:attrNameLst>
                                      </p:cBhvr>
                                      <p:to>
                                        <p:strVal val="hidden"/>
                                      </p:to>
                                    </p:set>
                                  </p:childTnLst>
                                </p:cTn>
                              </p:par>
                            </p:childTnLst>
                          </p:cTn>
                        </p:par>
                        <p:par>
                          <p:cTn id="466" fill="hold">
                            <p:stCondLst>
                              <p:cond delay="4150"/>
                            </p:stCondLst>
                            <p:childTnLst>
                              <p:par>
                                <p:cTn id="467" presetID="10" presetClass="entr" presetSubtype="0" fill="hold" nodeType="afterEffect">
                                  <p:stCondLst>
                                    <p:cond delay="0"/>
                                  </p:stCondLst>
                                  <p:childTnLst>
                                    <p:set>
                                      <p:cBhvr>
                                        <p:cTn id="468" dur="1" fill="hold">
                                          <p:stCondLst>
                                            <p:cond delay="0"/>
                                          </p:stCondLst>
                                        </p:cTn>
                                        <p:tgtEl>
                                          <p:spTgt spid="2954"/>
                                        </p:tgtEl>
                                        <p:attrNameLst>
                                          <p:attrName>style.visibility</p:attrName>
                                        </p:attrNameLst>
                                      </p:cBhvr>
                                      <p:to>
                                        <p:strVal val="visible"/>
                                      </p:to>
                                    </p:set>
                                    <p:animEffect transition="in" filter="fade">
                                      <p:cBhvr>
                                        <p:cTn id="469" dur="50"/>
                                        <p:tgtEl>
                                          <p:spTgt spid="2954"/>
                                        </p:tgtEl>
                                      </p:cBhvr>
                                    </p:animEffect>
                                  </p:childTnLst>
                                </p:cTn>
                              </p:par>
                              <p:par>
                                <p:cTn id="470" presetID="1" presetClass="exit" presetSubtype="0" fill="hold" nodeType="withEffect">
                                  <p:stCondLst>
                                    <p:cond delay="0"/>
                                  </p:stCondLst>
                                  <p:childTnLst>
                                    <p:set>
                                      <p:cBhvr>
                                        <p:cTn id="471" dur="1" fill="hold">
                                          <p:stCondLst>
                                            <p:cond delay="0"/>
                                          </p:stCondLst>
                                        </p:cTn>
                                        <p:tgtEl>
                                          <p:spTgt spid="2940"/>
                                        </p:tgtEl>
                                        <p:attrNameLst>
                                          <p:attrName>style.visibility</p:attrName>
                                        </p:attrNameLst>
                                      </p:cBhvr>
                                      <p:to>
                                        <p:strVal val="hidden"/>
                                      </p:to>
                                    </p:set>
                                  </p:childTnLst>
                                </p:cTn>
                              </p:par>
                            </p:childTnLst>
                          </p:cTn>
                        </p:par>
                        <p:par>
                          <p:cTn id="472" fill="hold">
                            <p:stCondLst>
                              <p:cond delay="4200"/>
                            </p:stCondLst>
                            <p:childTnLst>
                              <p:par>
                                <p:cTn id="473" presetID="10" presetClass="entr" presetSubtype="0" fill="hold" nodeType="afterEffect">
                                  <p:stCondLst>
                                    <p:cond delay="0"/>
                                  </p:stCondLst>
                                  <p:childTnLst>
                                    <p:set>
                                      <p:cBhvr>
                                        <p:cTn id="474" dur="1" fill="hold">
                                          <p:stCondLst>
                                            <p:cond delay="0"/>
                                          </p:stCondLst>
                                        </p:cTn>
                                        <p:tgtEl>
                                          <p:spTgt spid="2992"/>
                                        </p:tgtEl>
                                        <p:attrNameLst>
                                          <p:attrName>style.visibility</p:attrName>
                                        </p:attrNameLst>
                                      </p:cBhvr>
                                      <p:to>
                                        <p:strVal val="visible"/>
                                      </p:to>
                                    </p:set>
                                    <p:animEffect transition="in" filter="fade">
                                      <p:cBhvr>
                                        <p:cTn id="475" dur="50"/>
                                        <p:tgtEl>
                                          <p:spTgt spid="2992"/>
                                        </p:tgtEl>
                                      </p:cBhvr>
                                    </p:animEffect>
                                  </p:childTnLst>
                                </p:cTn>
                              </p:par>
                              <p:par>
                                <p:cTn id="476" presetID="1" presetClass="exit" presetSubtype="0" fill="hold" nodeType="withEffect">
                                  <p:stCondLst>
                                    <p:cond delay="0"/>
                                  </p:stCondLst>
                                  <p:childTnLst>
                                    <p:set>
                                      <p:cBhvr>
                                        <p:cTn id="477" dur="1" fill="hold">
                                          <p:stCondLst>
                                            <p:cond delay="0"/>
                                          </p:stCondLst>
                                        </p:cTn>
                                        <p:tgtEl>
                                          <p:spTgt spid="2954"/>
                                        </p:tgtEl>
                                        <p:attrNameLst>
                                          <p:attrName>style.visibility</p:attrName>
                                        </p:attrNameLst>
                                      </p:cBhvr>
                                      <p:to>
                                        <p:strVal val="hidden"/>
                                      </p:to>
                                    </p:set>
                                  </p:childTnLst>
                                </p:cTn>
                              </p:par>
                            </p:childTnLst>
                          </p:cTn>
                        </p:par>
                        <p:par>
                          <p:cTn id="478" fill="hold">
                            <p:stCondLst>
                              <p:cond delay="4250"/>
                            </p:stCondLst>
                            <p:childTnLst>
                              <p:par>
                                <p:cTn id="479" presetID="10" presetClass="entr" presetSubtype="0" fill="hold" nodeType="afterEffect">
                                  <p:stCondLst>
                                    <p:cond delay="0"/>
                                  </p:stCondLst>
                                  <p:childTnLst>
                                    <p:set>
                                      <p:cBhvr>
                                        <p:cTn id="480" dur="1" fill="hold">
                                          <p:stCondLst>
                                            <p:cond delay="0"/>
                                          </p:stCondLst>
                                        </p:cTn>
                                        <p:tgtEl>
                                          <p:spTgt spid="2968"/>
                                        </p:tgtEl>
                                        <p:attrNameLst>
                                          <p:attrName>style.visibility</p:attrName>
                                        </p:attrNameLst>
                                      </p:cBhvr>
                                      <p:to>
                                        <p:strVal val="visible"/>
                                      </p:to>
                                    </p:set>
                                    <p:animEffect transition="in" filter="fade">
                                      <p:cBhvr>
                                        <p:cTn id="481" dur="50"/>
                                        <p:tgtEl>
                                          <p:spTgt spid="2968"/>
                                        </p:tgtEl>
                                      </p:cBhvr>
                                    </p:animEffect>
                                  </p:childTnLst>
                                </p:cTn>
                              </p:par>
                              <p:par>
                                <p:cTn id="482" presetID="1" presetClass="exit" presetSubtype="0" fill="hold" nodeType="withEffect">
                                  <p:stCondLst>
                                    <p:cond delay="0"/>
                                  </p:stCondLst>
                                  <p:childTnLst>
                                    <p:set>
                                      <p:cBhvr>
                                        <p:cTn id="483" dur="1" fill="hold">
                                          <p:stCondLst>
                                            <p:cond delay="0"/>
                                          </p:stCondLst>
                                        </p:cTn>
                                        <p:tgtEl>
                                          <p:spTgt spid="2992"/>
                                        </p:tgtEl>
                                        <p:attrNameLst>
                                          <p:attrName>style.visibility</p:attrName>
                                        </p:attrNameLst>
                                      </p:cBhvr>
                                      <p:to>
                                        <p:strVal val="hidden"/>
                                      </p:to>
                                    </p:set>
                                  </p:childTnLst>
                                </p:cTn>
                              </p:par>
                            </p:childTnLst>
                          </p:cTn>
                        </p:par>
                        <p:par>
                          <p:cTn id="484" fill="hold">
                            <p:stCondLst>
                              <p:cond delay="4300"/>
                            </p:stCondLst>
                            <p:childTnLst>
                              <p:par>
                                <p:cTn id="485" presetID="10" presetClass="entr" presetSubtype="0" fill="hold" nodeType="afterEffect">
                                  <p:stCondLst>
                                    <p:cond delay="0"/>
                                  </p:stCondLst>
                                  <p:childTnLst>
                                    <p:set>
                                      <p:cBhvr>
                                        <p:cTn id="486" dur="1" fill="hold">
                                          <p:stCondLst>
                                            <p:cond delay="0"/>
                                          </p:stCondLst>
                                        </p:cTn>
                                        <p:tgtEl>
                                          <p:spTgt spid="2981"/>
                                        </p:tgtEl>
                                        <p:attrNameLst>
                                          <p:attrName>style.visibility</p:attrName>
                                        </p:attrNameLst>
                                      </p:cBhvr>
                                      <p:to>
                                        <p:strVal val="visible"/>
                                      </p:to>
                                    </p:set>
                                    <p:animEffect transition="in" filter="fade">
                                      <p:cBhvr>
                                        <p:cTn id="487" dur="50"/>
                                        <p:tgtEl>
                                          <p:spTgt spid="2981"/>
                                        </p:tgtEl>
                                      </p:cBhvr>
                                    </p:animEffect>
                                  </p:childTnLst>
                                </p:cTn>
                              </p:par>
                              <p:par>
                                <p:cTn id="488" presetID="1" presetClass="exit" presetSubtype="0" fill="hold" nodeType="withEffect">
                                  <p:stCondLst>
                                    <p:cond delay="0"/>
                                  </p:stCondLst>
                                  <p:childTnLst>
                                    <p:set>
                                      <p:cBhvr>
                                        <p:cTn id="489" dur="1" fill="hold">
                                          <p:stCondLst>
                                            <p:cond delay="0"/>
                                          </p:stCondLst>
                                        </p:cTn>
                                        <p:tgtEl>
                                          <p:spTgt spid="2968"/>
                                        </p:tgtEl>
                                        <p:attrNameLst>
                                          <p:attrName>style.visibility</p:attrName>
                                        </p:attrNameLst>
                                      </p:cBhvr>
                                      <p:to>
                                        <p:strVal val="hidden"/>
                                      </p:to>
                                    </p:set>
                                  </p:childTnLst>
                                </p:cTn>
                              </p:par>
                            </p:childTnLst>
                          </p:cTn>
                        </p:par>
                        <p:par>
                          <p:cTn id="490" fill="hold">
                            <p:stCondLst>
                              <p:cond delay="4350"/>
                            </p:stCondLst>
                            <p:childTnLst>
                              <p:par>
                                <p:cTn id="491" presetID="10" presetClass="entr" presetSubtype="0" fill="hold" nodeType="afterEffect">
                                  <p:stCondLst>
                                    <p:cond delay="0"/>
                                  </p:stCondLst>
                                  <p:childTnLst>
                                    <p:set>
                                      <p:cBhvr>
                                        <p:cTn id="492" dur="1" fill="hold">
                                          <p:stCondLst>
                                            <p:cond delay="0"/>
                                          </p:stCondLst>
                                        </p:cTn>
                                        <p:tgtEl>
                                          <p:spTgt spid="3004"/>
                                        </p:tgtEl>
                                        <p:attrNameLst>
                                          <p:attrName>style.visibility</p:attrName>
                                        </p:attrNameLst>
                                      </p:cBhvr>
                                      <p:to>
                                        <p:strVal val="visible"/>
                                      </p:to>
                                    </p:set>
                                    <p:animEffect transition="in" filter="fade">
                                      <p:cBhvr>
                                        <p:cTn id="493" dur="50"/>
                                        <p:tgtEl>
                                          <p:spTgt spid="3004"/>
                                        </p:tgtEl>
                                      </p:cBhvr>
                                    </p:animEffect>
                                  </p:childTnLst>
                                </p:cTn>
                              </p:par>
                              <p:par>
                                <p:cTn id="494" presetID="1" presetClass="exit" presetSubtype="0" fill="hold" nodeType="withEffect">
                                  <p:stCondLst>
                                    <p:cond delay="0"/>
                                  </p:stCondLst>
                                  <p:childTnLst>
                                    <p:set>
                                      <p:cBhvr>
                                        <p:cTn id="495" dur="1" fill="hold">
                                          <p:stCondLst>
                                            <p:cond delay="0"/>
                                          </p:stCondLst>
                                        </p:cTn>
                                        <p:tgtEl>
                                          <p:spTgt spid="2981"/>
                                        </p:tgtEl>
                                        <p:attrNameLst>
                                          <p:attrName>style.visibility</p:attrName>
                                        </p:attrNameLst>
                                      </p:cBhvr>
                                      <p:to>
                                        <p:strVal val="hidden"/>
                                      </p:to>
                                    </p:set>
                                  </p:childTnLst>
                                </p:cTn>
                              </p:par>
                            </p:childTnLst>
                          </p:cTn>
                        </p:par>
                        <p:par>
                          <p:cTn id="496" fill="hold">
                            <p:stCondLst>
                              <p:cond delay="4400"/>
                            </p:stCondLst>
                            <p:childTnLst>
                              <p:par>
                                <p:cTn id="497" presetID="10" presetClass="entr" presetSubtype="0" fill="hold" nodeType="afterEffect">
                                  <p:stCondLst>
                                    <p:cond delay="0"/>
                                  </p:stCondLst>
                                  <p:childTnLst>
                                    <p:set>
                                      <p:cBhvr>
                                        <p:cTn id="498" dur="1" fill="hold">
                                          <p:stCondLst>
                                            <p:cond delay="0"/>
                                          </p:stCondLst>
                                        </p:cTn>
                                        <p:tgtEl>
                                          <p:spTgt spid="2906"/>
                                        </p:tgtEl>
                                        <p:attrNameLst>
                                          <p:attrName>style.visibility</p:attrName>
                                        </p:attrNameLst>
                                      </p:cBhvr>
                                      <p:to>
                                        <p:strVal val="visible"/>
                                      </p:to>
                                    </p:set>
                                    <p:animEffect transition="in" filter="fade">
                                      <p:cBhvr>
                                        <p:cTn id="499" dur="50"/>
                                        <p:tgtEl>
                                          <p:spTgt spid="2906"/>
                                        </p:tgtEl>
                                      </p:cBhvr>
                                    </p:animEffect>
                                  </p:childTnLst>
                                </p:cTn>
                              </p:par>
                              <p:par>
                                <p:cTn id="500" presetID="1" presetClass="exit" presetSubtype="0" fill="hold" nodeType="withEffect">
                                  <p:stCondLst>
                                    <p:cond delay="0"/>
                                  </p:stCondLst>
                                  <p:childTnLst>
                                    <p:set>
                                      <p:cBhvr>
                                        <p:cTn id="501" dur="1" fill="hold">
                                          <p:stCondLst>
                                            <p:cond delay="0"/>
                                          </p:stCondLst>
                                        </p:cTn>
                                        <p:tgtEl>
                                          <p:spTgt spid="3004"/>
                                        </p:tgtEl>
                                        <p:attrNameLst>
                                          <p:attrName>style.visibility</p:attrName>
                                        </p:attrNameLst>
                                      </p:cBhvr>
                                      <p:to>
                                        <p:strVal val="hidden"/>
                                      </p:to>
                                    </p:set>
                                  </p:childTnLst>
                                </p:cTn>
                              </p:par>
                            </p:childTnLst>
                          </p:cTn>
                        </p:par>
                        <p:par>
                          <p:cTn id="502" fill="hold">
                            <p:stCondLst>
                              <p:cond delay="4450"/>
                            </p:stCondLst>
                            <p:childTnLst>
                              <p:par>
                                <p:cTn id="503" presetID="10" presetClass="entr" presetSubtype="0" fill="hold" nodeType="afterEffect">
                                  <p:stCondLst>
                                    <p:cond delay="0"/>
                                  </p:stCondLst>
                                  <p:childTnLst>
                                    <p:set>
                                      <p:cBhvr>
                                        <p:cTn id="504" dur="1" fill="hold">
                                          <p:stCondLst>
                                            <p:cond delay="0"/>
                                          </p:stCondLst>
                                        </p:cTn>
                                        <p:tgtEl>
                                          <p:spTgt spid="3018"/>
                                        </p:tgtEl>
                                        <p:attrNameLst>
                                          <p:attrName>style.visibility</p:attrName>
                                        </p:attrNameLst>
                                      </p:cBhvr>
                                      <p:to>
                                        <p:strVal val="visible"/>
                                      </p:to>
                                    </p:set>
                                    <p:animEffect transition="in" filter="fade">
                                      <p:cBhvr>
                                        <p:cTn id="505" dur="50"/>
                                        <p:tgtEl>
                                          <p:spTgt spid="3018"/>
                                        </p:tgtEl>
                                      </p:cBhvr>
                                    </p:animEffect>
                                  </p:childTnLst>
                                </p:cTn>
                              </p:par>
                              <p:par>
                                <p:cTn id="506" presetID="1" presetClass="exit" presetSubtype="0" fill="hold" nodeType="withEffect">
                                  <p:stCondLst>
                                    <p:cond delay="0"/>
                                  </p:stCondLst>
                                  <p:childTnLst>
                                    <p:set>
                                      <p:cBhvr>
                                        <p:cTn id="507" dur="1" fill="hold">
                                          <p:stCondLst>
                                            <p:cond delay="0"/>
                                          </p:stCondLst>
                                        </p:cTn>
                                        <p:tgtEl>
                                          <p:spTgt spid="2906"/>
                                        </p:tgtEl>
                                        <p:attrNameLst>
                                          <p:attrName>style.visibility</p:attrName>
                                        </p:attrNameLst>
                                      </p:cBhvr>
                                      <p:to>
                                        <p:strVal val="hidden"/>
                                      </p:to>
                                    </p:set>
                                  </p:childTnLst>
                                </p:cTn>
                              </p:par>
                            </p:childTnLst>
                          </p:cTn>
                        </p:par>
                        <p:par>
                          <p:cTn id="508" fill="hold">
                            <p:stCondLst>
                              <p:cond delay="4500"/>
                            </p:stCondLst>
                            <p:childTnLst>
                              <p:par>
                                <p:cTn id="509" presetID="10" presetClass="entr" presetSubtype="0" fill="hold" nodeType="afterEffect">
                                  <p:stCondLst>
                                    <p:cond delay="0"/>
                                  </p:stCondLst>
                                  <p:childTnLst>
                                    <p:set>
                                      <p:cBhvr>
                                        <p:cTn id="510" dur="1" fill="hold">
                                          <p:stCondLst>
                                            <p:cond delay="0"/>
                                          </p:stCondLst>
                                        </p:cTn>
                                        <p:tgtEl>
                                          <p:spTgt spid="3032"/>
                                        </p:tgtEl>
                                        <p:attrNameLst>
                                          <p:attrName>style.visibility</p:attrName>
                                        </p:attrNameLst>
                                      </p:cBhvr>
                                      <p:to>
                                        <p:strVal val="visible"/>
                                      </p:to>
                                    </p:set>
                                    <p:animEffect transition="in" filter="fade">
                                      <p:cBhvr>
                                        <p:cTn id="511" dur="50"/>
                                        <p:tgtEl>
                                          <p:spTgt spid="3032"/>
                                        </p:tgtEl>
                                      </p:cBhvr>
                                    </p:animEffect>
                                  </p:childTnLst>
                                </p:cTn>
                              </p:par>
                              <p:par>
                                <p:cTn id="512" presetID="1" presetClass="exit" presetSubtype="0" fill="hold" nodeType="withEffect">
                                  <p:stCondLst>
                                    <p:cond delay="0"/>
                                  </p:stCondLst>
                                  <p:childTnLst>
                                    <p:set>
                                      <p:cBhvr>
                                        <p:cTn id="513" dur="1" fill="hold">
                                          <p:stCondLst>
                                            <p:cond delay="0"/>
                                          </p:stCondLst>
                                        </p:cTn>
                                        <p:tgtEl>
                                          <p:spTgt spid="3018"/>
                                        </p:tgtEl>
                                        <p:attrNameLst>
                                          <p:attrName>style.visibility</p:attrName>
                                        </p:attrNameLst>
                                      </p:cBhvr>
                                      <p:to>
                                        <p:strVal val="hidden"/>
                                      </p:to>
                                    </p:set>
                                  </p:childTnLst>
                                </p:cTn>
                              </p:par>
                            </p:childTnLst>
                          </p:cTn>
                        </p:par>
                        <p:par>
                          <p:cTn id="514" fill="hold">
                            <p:stCondLst>
                              <p:cond delay="4550"/>
                            </p:stCondLst>
                            <p:childTnLst>
                              <p:par>
                                <p:cTn id="515" presetID="10" presetClass="entr" presetSubtype="0" fill="hold" nodeType="afterEffect">
                                  <p:stCondLst>
                                    <p:cond delay="0"/>
                                  </p:stCondLst>
                                  <p:childTnLst>
                                    <p:set>
                                      <p:cBhvr>
                                        <p:cTn id="516" dur="1" fill="hold">
                                          <p:stCondLst>
                                            <p:cond delay="0"/>
                                          </p:stCondLst>
                                        </p:cTn>
                                        <p:tgtEl>
                                          <p:spTgt spid="3046"/>
                                        </p:tgtEl>
                                        <p:attrNameLst>
                                          <p:attrName>style.visibility</p:attrName>
                                        </p:attrNameLst>
                                      </p:cBhvr>
                                      <p:to>
                                        <p:strVal val="visible"/>
                                      </p:to>
                                    </p:set>
                                    <p:animEffect transition="in" filter="fade">
                                      <p:cBhvr>
                                        <p:cTn id="517" dur="50"/>
                                        <p:tgtEl>
                                          <p:spTgt spid="3046"/>
                                        </p:tgtEl>
                                      </p:cBhvr>
                                    </p:animEffect>
                                  </p:childTnLst>
                                </p:cTn>
                              </p:par>
                              <p:par>
                                <p:cTn id="518" presetID="1" presetClass="exit" presetSubtype="0" fill="hold" nodeType="withEffect">
                                  <p:stCondLst>
                                    <p:cond delay="0"/>
                                  </p:stCondLst>
                                  <p:childTnLst>
                                    <p:set>
                                      <p:cBhvr>
                                        <p:cTn id="519" dur="1" fill="hold">
                                          <p:stCondLst>
                                            <p:cond delay="0"/>
                                          </p:stCondLst>
                                        </p:cTn>
                                        <p:tgtEl>
                                          <p:spTgt spid="3032"/>
                                        </p:tgtEl>
                                        <p:attrNameLst>
                                          <p:attrName>style.visibility</p:attrName>
                                        </p:attrNameLst>
                                      </p:cBhvr>
                                      <p:to>
                                        <p:strVal val="hidden"/>
                                      </p:to>
                                    </p:set>
                                  </p:childTnLst>
                                </p:cTn>
                              </p:par>
                            </p:childTnLst>
                          </p:cTn>
                        </p:par>
                        <p:par>
                          <p:cTn id="520" fill="hold">
                            <p:stCondLst>
                              <p:cond delay="4600"/>
                            </p:stCondLst>
                            <p:childTnLst>
                              <p:par>
                                <p:cTn id="521" presetID="10" presetClass="entr" presetSubtype="0" fill="hold" nodeType="afterEffect">
                                  <p:stCondLst>
                                    <p:cond delay="0"/>
                                  </p:stCondLst>
                                  <p:childTnLst>
                                    <p:set>
                                      <p:cBhvr>
                                        <p:cTn id="522" dur="1" fill="hold">
                                          <p:stCondLst>
                                            <p:cond delay="0"/>
                                          </p:stCondLst>
                                        </p:cTn>
                                        <p:tgtEl>
                                          <p:spTgt spid="3060"/>
                                        </p:tgtEl>
                                        <p:attrNameLst>
                                          <p:attrName>style.visibility</p:attrName>
                                        </p:attrNameLst>
                                      </p:cBhvr>
                                      <p:to>
                                        <p:strVal val="visible"/>
                                      </p:to>
                                    </p:set>
                                    <p:animEffect transition="in" filter="fade">
                                      <p:cBhvr>
                                        <p:cTn id="523" dur="50"/>
                                        <p:tgtEl>
                                          <p:spTgt spid="3060"/>
                                        </p:tgtEl>
                                      </p:cBhvr>
                                    </p:animEffect>
                                  </p:childTnLst>
                                </p:cTn>
                              </p:par>
                              <p:par>
                                <p:cTn id="524" presetID="1" presetClass="exit" presetSubtype="0" fill="hold" nodeType="withEffect">
                                  <p:stCondLst>
                                    <p:cond delay="0"/>
                                  </p:stCondLst>
                                  <p:childTnLst>
                                    <p:set>
                                      <p:cBhvr>
                                        <p:cTn id="525" dur="1" fill="hold">
                                          <p:stCondLst>
                                            <p:cond delay="0"/>
                                          </p:stCondLst>
                                        </p:cTn>
                                        <p:tgtEl>
                                          <p:spTgt spid="3046"/>
                                        </p:tgtEl>
                                        <p:attrNameLst>
                                          <p:attrName>style.visibility</p:attrName>
                                        </p:attrNameLst>
                                      </p:cBhvr>
                                      <p:to>
                                        <p:strVal val="hidden"/>
                                      </p:to>
                                    </p:set>
                                  </p:childTnLst>
                                </p:cTn>
                              </p:par>
                            </p:childTnLst>
                          </p:cTn>
                        </p:par>
                        <p:par>
                          <p:cTn id="526" fill="hold">
                            <p:stCondLst>
                              <p:cond delay="4650"/>
                            </p:stCondLst>
                            <p:childTnLst>
                              <p:par>
                                <p:cTn id="527" presetID="10" presetClass="entr" presetSubtype="0" fill="hold" nodeType="afterEffect">
                                  <p:stCondLst>
                                    <p:cond delay="0"/>
                                  </p:stCondLst>
                                  <p:childTnLst>
                                    <p:set>
                                      <p:cBhvr>
                                        <p:cTn id="528" dur="1" fill="hold">
                                          <p:stCondLst>
                                            <p:cond delay="0"/>
                                          </p:stCondLst>
                                        </p:cTn>
                                        <p:tgtEl>
                                          <p:spTgt spid="3074"/>
                                        </p:tgtEl>
                                        <p:attrNameLst>
                                          <p:attrName>style.visibility</p:attrName>
                                        </p:attrNameLst>
                                      </p:cBhvr>
                                      <p:to>
                                        <p:strVal val="visible"/>
                                      </p:to>
                                    </p:set>
                                    <p:animEffect transition="in" filter="fade">
                                      <p:cBhvr>
                                        <p:cTn id="529" dur="50"/>
                                        <p:tgtEl>
                                          <p:spTgt spid="3074"/>
                                        </p:tgtEl>
                                      </p:cBhvr>
                                    </p:animEffect>
                                  </p:childTnLst>
                                </p:cTn>
                              </p:par>
                              <p:par>
                                <p:cTn id="530" presetID="1" presetClass="exit" presetSubtype="0" fill="hold" nodeType="withEffect">
                                  <p:stCondLst>
                                    <p:cond delay="0"/>
                                  </p:stCondLst>
                                  <p:childTnLst>
                                    <p:set>
                                      <p:cBhvr>
                                        <p:cTn id="531" dur="1" fill="hold">
                                          <p:stCondLst>
                                            <p:cond delay="0"/>
                                          </p:stCondLst>
                                        </p:cTn>
                                        <p:tgtEl>
                                          <p:spTgt spid="3060"/>
                                        </p:tgtEl>
                                        <p:attrNameLst>
                                          <p:attrName>style.visibility</p:attrName>
                                        </p:attrNameLst>
                                      </p:cBhvr>
                                      <p:to>
                                        <p:strVal val="hidden"/>
                                      </p:to>
                                    </p:set>
                                  </p:childTnLst>
                                </p:cTn>
                              </p:par>
                            </p:childTnLst>
                          </p:cTn>
                        </p:par>
                        <p:par>
                          <p:cTn id="532" fill="hold">
                            <p:stCondLst>
                              <p:cond delay="4700"/>
                            </p:stCondLst>
                            <p:childTnLst>
                              <p:par>
                                <p:cTn id="533" presetID="10" presetClass="entr" presetSubtype="0" fill="hold" nodeType="afterEffect">
                                  <p:stCondLst>
                                    <p:cond delay="0"/>
                                  </p:stCondLst>
                                  <p:childTnLst>
                                    <p:set>
                                      <p:cBhvr>
                                        <p:cTn id="534" dur="1" fill="hold">
                                          <p:stCondLst>
                                            <p:cond delay="0"/>
                                          </p:stCondLst>
                                        </p:cTn>
                                        <p:tgtEl>
                                          <p:spTgt spid="3094"/>
                                        </p:tgtEl>
                                        <p:attrNameLst>
                                          <p:attrName>style.visibility</p:attrName>
                                        </p:attrNameLst>
                                      </p:cBhvr>
                                      <p:to>
                                        <p:strVal val="visible"/>
                                      </p:to>
                                    </p:set>
                                    <p:animEffect transition="in" filter="fade">
                                      <p:cBhvr>
                                        <p:cTn id="535" dur="50"/>
                                        <p:tgtEl>
                                          <p:spTgt spid="3094"/>
                                        </p:tgtEl>
                                      </p:cBhvr>
                                    </p:animEffect>
                                  </p:childTnLst>
                                </p:cTn>
                              </p:par>
                              <p:par>
                                <p:cTn id="536" presetID="1" presetClass="exit" presetSubtype="0" fill="hold" nodeType="withEffect">
                                  <p:stCondLst>
                                    <p:cond delay="0"/>
                                  </p:stCondLst>
                                  <p:childTnLst>
                                    <p:set>
                                      <p:cBhvr>
                                        <p:cTn id="537" dur="1" fill="hold">
                                          <p:stCondLst>
                                            <p:cond delay="0"/>
                                          </p:stCondLst>
                                        </p:cTn>
                                        <p:tgtEl>
                                          <p:spTgt spid="3074"/>
                                        </p:tgtEl>
                                        <p:attrNameLst>
                                          <p:attrName>style.visibility</p:attrName>
                                        </p:attrNameLst>
                                      </p:cBhvr>
                                      <p:to>
                                        <p:strVal val="hidden"/>
                                      </p:to>
                                    </p:set>
                                  </p:childTnLst>
                                </p:cTn>
                              </p:par>
                            </p:childTnLst>
                          </p:cTn>
                        </p:par>
                        <p:par>
                          <p:cTn id="538" fill="hold">
                            <p:stCondLst>
                              <p:cond delay="4750"/>
                            </p:stCondLst>
                            <p:childTnLst>
                              <p:par>
                                <p:cTn id="539" presetID="10" presetClass="entr" presetSubtype="0" fill="hold" nodeType="afterEffect">
                                  <p:stCondLst>
                                    <p:cond delay="0"/>
                                  </p:stCondLst>
                                  <p:childTnLst>
                                    <p:set>
                                      <p:cBhvr>
                                        <p:cTn id="540" dur="1" fill="hold">
                                          <p:stCondLst>
                                            <p:cond delay="0"/>
                                          </p:stCondLst>
                                        </p:cTn>
                                        <p:tgtEl>
                                          <p:spTgt spid="3108"/>
                                        </p:tgtEl>
                                        <p:attrNameLst>
                                          <p:attrName>style.visibility</p:attrName>
                                        </p:attrNameLst>
                                      </p:cBhvr>
                                      <p:to>
                                        <p:strVal val="visible"/>
                                      </p:to>
                                    </p:set>
                                    <p:animEffect transition="in" filter="fade">
                                      <p:cBhvr>
                                        <p:cTn id="541" dur="50"/>
                                        <p:tgtEl>
                                          <p:spTgt spid="3108"/>
                                        </p:tgtEl>
                                      </p:cBhvr>
                                    </p:animEffect>
                                  </p:childTnLst>
                                </p:cTn>
                              </p:par>
                              <p:par>
                                <p:cTn id="542" presetID="1" presetClass="exit" presetSubtype="0" fill="hold" nodeType="withEffect">
                                  <p:stCondLst>
                                    <p:cond delay="0"/>
                                  </p:stCondLst>
                                  <p:childTnLst>
                                    <p:set>
                                      <p:cBhvr>
                                        <p:cTn id="543" dur="1" fill="hold">
                                          <p:stCondLst>
                                            <p:cond delay="0"/>
                                          </p:stCondLst>
                                        </p:cTn>
                                        <p:tgtEl>
                                          <p:spTgt spid="3094"/>
                                        </p:tgtEl>
                                        <p:attrNameLst>
                                          <p:attrName>style.visibility</p:attrName>
                                        </p:attrNameLst>
                                      </p:cBhvr>
                                      <p:to>
                                        <p:strVal val="hidden"/>
                                      </p:to>
                                    </p:set>
                                  </p:childTnLst>
                                </p:cTn>
                              </p:par>
                            </p:childTnLst>
                          </p:cTn>
                        </p:par>
                        <p:par>
                          <p:cTn id="544" fill="hold">
                            <p:stCondLst>
                              <p:cond delay="4800"/>
                            </p:stCondLst>
                            <p:childTnLst>
                              <p:par>
                                <p:cTn id="545" presetID="10" presetClass="entr" presetSubtype="0" fill="hold" nodeType="afterEffect">
                                  <p:stCondLst>
                                    <p:cond delay="0"/>
                                  </p:stCondLst>
                                  <p:childTnLst>
                                    <p:set>
                                      <p:cBhvr>
                                        <p:cTn id="546" dur="1" fill="hold">
                                          <p:stCondLst>
                                            <p:cond delay="0"/>
                                          </p:stCondLst>
                                        </p:cTn>
                                        <p:tgtEl>
                                          <p:spTgt spid="3122"/>
                                        </p:tgtEl>
                                        <p:attrNameLst>
                                          <p:attrName>style.visibility</p:attrName>
                                        </p:attrNameLst>
                                      </p:cBhvr>
                                      <p:to>
                                        <p:strVal val="visible"/>
                                      </p:to>
                                    </p:set>
                                    <p:animEffect transition="in" filter="fade">
                                      <p:cBhvr>
                                        <p:cTn id="547" dur="50"/>
                                        <p:tgtEl>
                                          <p:spTgt spid="3122"/>
                                        </p:tgtEl>
                                      </p:cBhvr>
                                    </p:animEffect>
                                  </p:childTnLst>
                                </p:cTn>
                              </p:par>
                              <p:par>
                                <p:cTn id="548" presetID="1" presetClass="exit" presetSubtype="0" fill="hold" nodeType="withEffect">
                                  <p:stCondLst>
                                    <p:cond delay="0"/>
                                  </p:stCondLst>
                                  <p:childTnLst>
                                    <p:set>
                                      <p:cBhvr>
                                        <p:cTn id="549" dur="1" fill="hold">
                                          <p:stCondLst>
                                            <p:cond delay="0"/>
                                          </p:stCondLst>
                                        </p:cTn>
                                        <p:tgtEl>
                                          <p:spTgt spid="3108"/>
                                        </p:tgtEl>
                                        <p:attrNameLst>
                                          <p:attrName>style.visibility</p:attrName>
                                        </p:attrNameLst>
                                      </p:cBhvr>
                                      <p:to>
                                        <p:strVal val="hidden"/>
                                      </p:to>
                                    </p:set>
                                  </p:childTnLst>
                                </p:cTn>
                              </p:par>
                            </p:childTnLst>
                          </p:cTn>
                        </p:par>
                        <p:par>
                          <p:cTn id="550" fill="hold">
                            <p:stCondLst>
                              <p:cond delay="4850"/>
                            </p:stCondLst>
                            <p:childTnLst>
                              <p:par>
                                <p:cTn id="551" presetID="10" presetClass="entr" presetSubtype="0" fill="hold" nodeType="afterEffect">
                                  <p:stCondLst>
                                    <p:cond delay="0"/>
                                  </p:stCondLst>
                                  <p:childTnLst>
                                    <p:set>
                                      <p:cBhvr>
                                        <p:cTn id="552" dur="1" fill="hold">
                                          <p:stCondLst>
                                            <p:cond delay="0"/>
                                          </p:stCondLst>
                                        </p:cTn>
                                        <p:tgtEl>
                                          <p:spTgt spid="3136"/>
                                        </p:tgtEl>
                                        <p:attrNameLst>
                                          <p:attrName>style.visibility</p:attrName>
                                        </p:attrNameLst>
                                      </p:cBhvr>
                                      <p:to>
                                        <p:strVal val="visible"/>
                                      </p:to>
                                    </p:set>
                                    <p:animEffect transition="in" filter="fade">
                                      <p:cBhvr>
                                        <p:cTn id="553" dur="50"/>
                                        <p:tgtEl>
                                          <p:spTgt spid="3136"/>
                                        </p:tgtEl>
                                      </p:cBhvr>
                                    </p:animEffect>
                                  </p:childTnLst>
                                </p:cTn>
                              </p:par>
                              <p:par>
                                <p:cTn id="554" presetID="1" presetClass="exit" presetSubtype="0" fill="hold" nodeType="withEffect">
                                  <p:stCondLst>
                                    <p:cond delay="0"/>
                                  </p:stCondLst>
                                  <p:childTnLst>
                                    <p:set>
                                      <p:cBhvr>
                                        <p:cTn id="555" dur="1" fill="hold">
                                          <p:stCondLst>
                                            <p:cond delay="0"/>
                                          </p:stCondLst>
                                        </p:cTn>
                                        <p:tgtEl>
                                          <p:spTgt spid="3122"/>
                                        </p:tgtEl>
                                        <p:attrNameLst>
                                          <p:attrName>style.visibility</p:attrName>
                                        </p:attrNameLst>
                                      </p:cBhvr>
                                      <p:to>
                                        <p:strVal val="hidden"/>
                                      </p:to>
                                    </p:set>
                                  </p:childTnLst>
                                </p:cTn>
                              </p:par>
                            </p:childTnLst>
                          </p:cTn>
                        </p:par>
                        <p:par>
                          <p:cTn id="556" fill="hold">
                            <p:stCondLst>
                              <p:cond delay="4900"/>
                            </p:stCondLst>
                            <p:childTnLst>
                              <p:par>
                                <p:cTn id="557" presetID="10" presetClass="entr" presetSubtype="0" fill="hold" nodeType="afterEffect">
                                  <p:stCondLst>
                                    <p:cond delay="0"/>
                                  </p:stCondLst>
                                  <p:childTnLst>
                                    <p:set>
                                      <p:cBhvr>
                                        <p:cTn id="558" dur="1" fill="hold">
                                          <p:stCondLst>
                                            <p:cond delay="0"/>
                                          </p:stCondLst>
                                        </p:cTn>
                                        <p:tgtEl>
                                          <p:spTgt spid="3174"/>
                                        </p:tgtEl>
                                        <p:attrNameLst>
                                          <p:attrName>style.visibility</p:attrName>
                                        </p:attrNameLst>
                                      </p:cBhvr>
                                      <p:to>
                                        <p:strVal val="visible"/>
                                      </p:to>
                                    </p:set>
                                    <p:animEffect transition="in" filter="fade">
                                      <p:cBhvr>
                                        <p:cTn id="559" dur="50"/>
                                        <p:tgtEl>
                                          <p:spTgt spid="3174"/>
                                        </p:tgtEl>
                                      </p:cBhvr>
                                    </p:animEffect>
                                  </p:childTnLst>
                                </p:cTn>
                              </p:par>
                              <p:par>
                                <p:cTn id="560" presetID="1" presetClass="exit" presetSubtype="0" fill="hold" nodeType="withEffect">
                                  <p:stCondLst>
                                    <p:cond delay="0"/>
                                  </p:stCondLst>
                                  <p:childTnLst>
                                    <p:set>
                                      <p:cBhvr>
                                        <p:cTn id="561" dur="1" fill="hold">
                                          <p:stCondLst>
                                            <p:cond delay="0"/>
                                          </p:stCondLst>
                                        </p:cTn>
                                        <p:tgtEl>
                                          <p:spTgt spid="3136"/>
                                        </p:tgtEl>
                                        <p:attrNameLst>
                                          <p:attrName>style.visibility</p:attrName>
                                        </p:attrNameLst>
                                      </p:cBhvr>
                                      <p:to>
                                        <p:strVal val="hidden"/>
                                      </p:to>
                                    </p:set>
                                  </p:childTnLst>
                                </p:cTn>
                              </p:par>
                            </p:childTnLst>
                          </p:cTn>
                        </p:par>
                        <p:par>
                          <p:cTn id="562" fill="hold">
                            <p:stCondLst>
                              <p:cond delay="4950"/>
                            </p:stCondLst>
                            <p:childTnLst>
                              <p:par>
                                <p:cTn id="563" presetID="10" presetClass="entr" presetSubtype="0" fill="hold" nodeType="afterEffect">
                                  <p:stCondLst>
                                    <p:cond delay="0"/>
                                  </p:stCondLst>
                                  <p:childTnLst>
                                    <p:set>
                                      <p:cBhvr>
                                        <p:cTn id="564" dur="1" fill="hold">
                                          <p:stCondLst>
                                            <p:cond delay="0"/>
                                          </p:stCondLst>
                                        </p:cTn>
                                        <p:tgtEl>
                                          <p:spTgt spid="3150"/>
                                        </p:tgtEl>
                                        <p:attrNameLst>
                                          <p:attrName>style.visibility</p:attrName>
                                        </p:attrNameLst>
                                      </p:cBhvr>
                                      <p:to>
                                        <p:strVal val="visible"/>
                                      </p:to>
                                    </p:set>
                                    <p:animEffect transition="in" filter="fade">
                                      <p:cBhvr>
                                        <p:cTn id="565" dur="50"/>
                                        <p:tgtEl>
                                          <p:spTgt spid="3150"/>
                                        </p:tgtEl>
                                      </p:cBhvr>
                                    </p:animEffect>
                                  </p:childTnLst>
                                </p:cTn>
                              </p:par>
                              <p:par>
                                <p:cTn id="566" presetID="1" presetClass="exit" presetSubtype="0" fill="hold" nodeType="withEffect">
                                  <p:stCondLst>
                                    <p:cond delay="0"/>
                                  </p:stCondLst>
                                  <p:childTnLst>
                                    <p:set>
                                      <p:cBhvr>
                                        <p:cTn id="567" dur="1" fill="hold">
                                          <p:stCondLst>
                                            <p:cond delay="0"/>
                                          </p:stCondLst>
                                        </p:cTn>
                                        <p:tgtEl>
                                          <p:spTgt spid="3174"/>
                                        </p:tgtEl>
                                        <p:attrNameLst>
                                          <p:attrName>style.visibility</p:attrName>
                                        </p:attrNameLst>
                                      </p:cBhvr>
                                      <p:to>
                                        <p:strVal val="hidden"/>
                                      </p:to>
                                    </p:set>
                                  </p:childTnLst>
                                </p:cTn>
                              </p:par>
                            </p:childTnLst>
                          </p:cTn>
                        </p:par>
                        <p:par>
                          <p:cTn id="568" fill="hold">
                            <p:stCondLst>
                              <p:cond delay="5000"/>
                            </p:stCondLst>
                            <p:childTnLst>
                              <p:par>
                                <p:cTn id="569" presetID="10" presetClass="entr" presetSubtype="0" fill="hold" nodeType="afterEffect">
                                  <p:stCondLst>
                                    <p:cond delay="0"/>
                                  </p:stCondLst>
                                  <p:childTnLst>
                                    <p:set>
                                      <p:cBhvr>
                                        <p:cTn id="570" dur="1" fill="hold">
                                          <p:stCondLst>
                                            <p:cond delay="0"/>
                                          </p:stCondLst>
                                        </p:cTn>
                                        <p:tgtEl>
                                          <p:spTgt spid="3163"/>
                                        </p:tgtEl>
                                        <p:attrNameLst>
                                          <p:attrName>style.visibility</p:attrName>
                                        </p:attrNameLst>
                                      </p:cBhvr>
                                      <p:to>
                                        <p:strVal val="visible"/>
                                      </p:to>
                                    </p:set>
                                    <p:animEffect transition="in" filter="fade">
                                      <p:cBhvr>
                                        <p:cTn id="571" dur="50"/>
                                        <p:tgtEl>
                                          <p:spTgt spid="3163"/>
                                        </p:tgtEl>
                                      </p:cBhvr>
                                    </p:animEffect>
                                  </p:childTnLst>
                                </p:cTn>
                              </p:par>
                              <p:par>
                                <p:cTn id="572" presetID="1" presetClass="exit" presetSubtype="0" fill="hold" nodeType="withEffect">
                                  <p:stCondLst>
                                    <p:cond delay="0"/>
                                  </p:stCondLst>
                                  <p:childTnLst>
                                    <p:set>
                                      <p:cBhvr>
                                        <p:cTn id="573" dur="1" fill="hold">
                                          <p:stCondLst>
                                            <p:cond delay="0"/>
                                          </p:stCondLst>
                                        </p:cTn>
                                        <p:tgtEl>
                                          <p:spTgt spid="3150"/>
                                        </p:tgtEl>
                                        <p:attrNameLst>
                                          <p:attrName>style.visibility</p:attrName>
                                        </p:attrNameLst>
                                      </p:cBhvr>
                                      <p:to>
                                        <p:strVal val="hidden"/>
                                      </p:to>
                                    </p:set>
                                  </p:childTnLst>
                                </p:cTn>
                              </p:par>
                            </p:childTnLst>
                          </p:cTn>
                        </p:par>
                        <p:par>
                          <p:cTn id="574" fill="hold">
                            <p:stCondLst>
                              <p:cond delay="5050"/>
                            </p:stCondLst>
                            <p:childTnLst>
                              <p:par>
                                <p:cTn id="575" presetID="10" presetClass="entr" presetSubtype="0" fill="hold" nodeType="afterEffect">
                                  <p:stCondLst>
                                    <p:cond delay="0"/>
                                  </p:stCondLst>
                                  <p:childTnLst>
                                    <p:set>
                                      <p:cBhvr>
                                        <p:cTn id="576" dur="1" fill="hold">
                                          <p:stCondLst>
                                            <p:cond delay="0"/>
                                          </p:stCondLst>
                                        </p:cTn>
                                        <p:tgtEl>
                                          <p:spTgt spid="3186"/>
                                        </p:tgtEl>
                                        <p:attrNameLst>
                                          <p:attrName>style.visibility</p:attrName>
                                        </p:attrNameLst>
                                      </p:cBhvr>
                                      <p:to>
                                        <p:strVal val="visible"/>
                                      </p:to>
                                    </p:set>
                                    <p:animEffect transition="in" filter="fade">
                                      <p:cBhvr>
                                        <p:cTn id="577" dur="50"/>
                                        <p:tgtEl>
                                          <p:spTgt spid="3186"/>
                                        </p:tgtEl>
                                      </p:cBhvr>
                                    </p:animEffect>
                                  </p:childTnLst>
                                </p:cTn>
                              </p:par>
                              <p:par>
                                <p:cTn id="578" presetID="1" presetClass="exit" presetSubtype="0" fill="hold" nodeType="withEffect">
                                  <p:stCondLst>
                                    <p:cond delay="0"/>
                                  </p:stCondLst>
                                  <p:childTnLst>
                                    <p:set>
                                      <p:cBhvr>
                                        <p:cTn id="579" dur="1" fill="hold">
                                          <p:stCondLst>
                                            <p:cond delay="0"/>
                                          </p:stCondLst>
                                        </p:cTn>
                                        <p:tgtEl>
                                          <p:spTgt spid="3163"/>
                                        </p:tgtEl>
                                        <p:attrNameLst>
                                          <p:attrName>style.visibility</p:attrName>
                                        </p:attrNameLst>
                                      </p:cBhvr>
                                      <p:to>
                                        <p:strVal val="hidden"/>
                                      </p:to>
                                    </p:set>
                                  </p:childTnLst>
                                </p:cTn>
                              </p:par>
                            </p:childTnLst>
                          </p:cTn>
                        </p:par>
                        <p:par>
                          <p:cTn id="580" fill="hold">
                            <p:stCondLst>
                              <p:cond delay="5100"/>
                            </p:stCondLst>
                            <p:childTnLst>
                              <p:par>
                                <p:cTn id="581" presetID="10" presetClass="entr" presetSubtype="0" fill="hold" nodeType="afterEffect">
                                  <p:stCondLst>
                                    <p:cond delay="0"/>
                                  </p:stCondLst>
                                  <p:childTnLst>
                                    <p:set>
                                      <p:cBhvr>
                                        <p:cTn id="582" dur="1" fill="hold">
                                          <p:stCondLst>
                                            <p:cond delay="0"/>
                                          </p:stCondLst>
                                        </p:cTn>
                                        <p:tgtEl>
                                          <p:spTgt spid="3088"/>
                                        </p:tgtEl>
                                        <p:attrNameLst>
                                          <p:attrName>style.visibility</p:attrName>
                                        </p:attrNameLst>
                                      </p:cBhvr>
                                      <p:to>
                                        <p:strVal val="visible"/>
                                      </p:to>
                                    </p:set>
                                    <p:animEffect transition="in" filter="fade">
                                      <p:cBhvr>
                                        <p:cTn id="583" dur="50"/>
                                        <p:tgtEl>
                                          <p:spTgt spid="3088"/>
                                        </p:tgtEl>
                                      </p:cBhvr>
                                    </p:animEffect>
                                  </p:childTnLst>
                                </p:cTn>
                              </p:par>
                              <p:par>
                                <p:cTn id="584" presetID="1" presetClass="exit" presetSubtype="0" fill="hold" nodeType="withEffect">
                                  <p:stCondLst>
                                    <p:cond delay="0"/>
                                  </p:stCondLst>
                                  <p:childTnLst>
                                    <p:set>
                                      <p:cBhvr>
                                        <p:cTn id="585" dur="1" fill="hold">
                                          <p:stCondLst>
                                            <p:cond delay="0"/>
                                          </p:stCondLst>
                                        </p:cTn>
                                        <p:tgtEl>
                                          <p:spTgt spid="3186"/>
                                        </p:tgtEl>
                                        <p:attrNameLst>
                                          <p:attrName>style.visibility</p:attrName>
                                        </p:attrNameLst>
                                      </p:cBhvr>
                                      <p:to>
                                        <p:strVal val="hidden"/>
                                      </p:to>
                                    </p:set>
                                  </p:childTnLst>
                                </p:cTn>
                              </p:par>
                            </p:childTnLst>
                          </p:cTn>
                        </p:par>
                        <p:par>
                          <p:cTn id="586" fill="hold">
                            <p:stCondLst>
                              <p:cond delay="5150"/>
                            </p:stCondLst>
                            <p:childTnLst>
                              <p:par>
                                <p:cTn id="587" presetID="10" presetClass="entr" presetSubtype="0" fill="hold" nodeType="afterEffect">
                                  <p:stCondLst>
                                    <p:cond delay="0"/>
                                  </p:stCondLst>
                                  <p:childTnLst>
                                    <p:set>
                                      <p:cBhvr>
                                        <p:cTn id="588" dur="1" fill="hold">
                                          <p:stCondLst>
                                            <p:cond delay="0"/>
                                          </p:stCondLst>
                                        </p:cTn>
                                        <p:tgtEl>
                                          <p:spTgt spid="3200"/>
                                        </p:tgtEl>
                                        <p:attrNameLst>
                                          <p:attrName>style.visibility</p:attrName>
                                        </p:attrNameLst>
                                      </p:cBhvr>
                                      <p:to>
                                        <p:strVal val="visible"/>
                                      </p:to>
                                    </p:set>
                                    <p:animEffect transition="in" filter="fade">
                                      <p:cBhvr>
                                        <p:cTn id="589" dur="50"/>
                                        <p:tgtEl>
                                          <p:spTgt spid="3200"/>
                                        </p:tgtEl>
                                      </p:cBhvr>
                                    </p:animEffect>
                                  </p:childTnLst>
                                </p:cTn>
                              </p:par>
                              <p:par>
                                <p:cTn id="590" presetID="1" presetClass="exit" presetSubtype="0" fill="hold" nodeType="withEffect">
                                  <p:stCondLst>
                                    <p:cond delay="0"/>
                                  </p:stCondLst>
                                  <p:childTnLst>
                                    <p:set>
                                      <p:cBhvr>
                                        <p:cTn id="591" dur="1" fill="hold">
                                          <p:stCondLst>
                                            <p:cond delay="0"/>
                                          </p:stCondLst>
                                        </p:cTn>
                                        <p:tgtEl>
                                          <p:spTgt spid="3088"/>
                                        </p:tgtEl>
                                        <p:attrNameLst>
                                          <p:attrName>style.visibility</p:attrName>
                                        </p:attrNameLst>
                                      </p:cBhvr>
                                      <p:to>
                                        <p:strVal val="hidden"/>
                                      </p:to>
                                    </p:set>
                                  </p:childTnLst>
                                </p:cTn>
                              </p:par>
                            </p:childTnLst>
                          </p:cTn>
                        </p:par>
                        <p:par>
                          <p:cTn id="592" fill="hold">
                            <p:stCondLst>
                              <p:cond delay="5200"/>
                            </p:stCondLst>
                            <p:childTnLst>
                              <p:par>
                                <p:cTn id="593" presetID="10" presetClass="entr" presetSubtype="0" fill="hold" nodeType="afterEffect">
                                  <p:stCondLst>
                                    <p:cond delay="0"/>
                                  </p:stCondLst>
                                  <p:childTnLst>
                                    <p:set>
                                      <p:cBhvr>
                                        <p:cTn id="594" dur="1" fill="hold">
                                          <p:stCondLst>
                                            <p:cond delay="0"/>
                                          </p:stCondLst>
                                        </p:cTn>
                                        <p:tgtEl>
                                          <p:spTgt spid="3214"/>
                                        </p:tgtEl>
                                        <p:attrNameLst>
                                          <p:attrName>style.visibility</p:attrName>
                                        </p:attrNameLst>
                                      </p:cBhvr>
                                      <p:to>
                                        <p:strVal val="visible"/>
                                      </p:to>
                                    </p:set>
                                    <p:animEffect transition="in" filter="fade">
                                      <p:cBhvr>
                                        <p:cTn id="595" dur="50"/>
                                        <p:tgtEl>
                                          <p:spTgt spid="3214"/>
                                        </p:tgtEl>
                                      </p:cBhvr>
                                    </p:animEffect>
                                  </p:childTnLst>
                                </p:cTn>
                              </p:par>
                              <p:par>
                                <p:cTn id="596" presetID="1" presetClass="exit" presetSubtype="0" fill="hold" nodeType="withEffect">
                                  <p:stCondLst>
                                    <p:cond delay="0"/>
                                  </p:stCondLst>
                                  <p:childTnLst>
                                    <p:set>
                                      <p:cBhvr>
                                        <p:cTn id="597" dur="1" fill="hold">
                                          <p:stCondLst>
                                            <p:cond delay="0"/>
                                          </p:stCondLst>
                                        </p:cTn>
                                        <p:tgtEl>
                                          <p:spTgt spid="3200"/>
                                        </p:tgtEl>
                                        <p:attrNameLst>
                                          <p:attrName>style.visibility</p:attrName>
                                        </p:attrNameLst>
                                      </p:cBhvr>
                                      <p:to>
                                        <p:strVal val="hidden"/>
                                      </p:to>
                                    </p:set>
                                  </p:childTnLst>
                                </p:cTn>
                              </p:par>
                            </p:childTnLst>
                          </p:cTn>
                        </p:par>
                        <p:par>
                          <p:cTn id="598" fill="hold">
                            <p:stCondLst>
                              <p:cond delay="5250"/>
                            </p:stCondLst>
                            <p:childTnLst>
                              <p:par>
                                <p:cTn id="599" presetID="10" presetClass="entr" presetSubtype="0" fill="hold" nodeType="afterEffect">
                                  <p:stCondLst>
                                    <p:cond delay="0"/>
                                  </p:stCondLst>
                                  <p:childTnLst>
                                    <p:set>
                                      <p:cBhvr>
                                        <p:cTn id="600" dur="1" fill="hold">
                                          <p:stCondLst>
                                            <p:cond delay="0"/>
                                          </p:stCondLst>
                                        </p:cTn>
                                        <p:tgtEl>
                                          <p:spTgt spid="3228"/>
                                        </p:tgtEl>
                                        <p:attrNameLst>
                                          <p:attrName>style.visibility</p:attrName>
                                        </p:attrNameLst>
                                      </p:cBhvr>
                                      <p:to>
                                        <p:strVal val="visible"/>
                                      </p:to>
                                    </p:set>
                                    <p:animEffect transition="in" filter="fade">
                                      <p:cBhvr>
                                        <p:cTn id="601" dur="50"/>
                                        <p:tgtEl>
                                          <p:spTgt spid="3228"/>
                                        </p:tgtEl>
                                      </p:cBhvr>
                                    </p:animEffect>
                                  </p:childTnLst>
                                </p:cTn>
                              </p:par>
                              <p:par>
                                <p:cTn id="602" presetID="1" presetClass="exit" presetSubtype="0" fill="hold" nodeType="withEffect">
                                  <p:stCondLst>
                                    <p:cond delay="0"/>
                                  </p:stCondLst>
                                  <p:childTnLst>
                                    <p:set>
                                      <p:cBhvr>
                                        <p:cTn id="603" dur="1" fill="hold">
                                          <p:stCondLst>
                                            <p:cond delay="0"/>
                                          </p:stCondLst>
                                        </p:cTn>
                                        <p:tgtEl>
                                          <p:spTgt spid="3214"/>
                                        </p:tgtEl>
                                        <p:attrNameLst>
                                          <p:attrName>style.visibility</p:attrName>
                                        </p:attrNameLst>
                                      </p:cBhvr>
                                      <p:to>
                                        <p:strVal val="hidden"/>
                                      </p:to>
                                    </p:set>
                                  </p:childTnLst>
                                </p:cTn>
                              </p:par>
                            </p:childTnLst>
                          </p:cTn>
                        </p:par>
                        <p:par>
                          <p:cTn id="604" fill="hold">
                            <p:stCondLst>
                              <p:cond delay="5300"/>
                            </p:stCondLst>
                            <p:childTnLst>
                              <p:par>
                                <p:cTn id="605" presetID="10" presetClass="entr" presetSubtype="0" fill="hold" nodeType="afterEffect">
                                  <p:stCondLst>
                                    <p:cond delay="0"/>
                                  </p:stCondLst>
                                  <p:childTnLst>
                                    <p:set>
                                      <p:cBhvr>
                                        <p:cTn id="606" dur="1" fill="hold">
                                          <p:stCondLst>
                                            <p:cond delay="0"/>
                                          </p:stCondLst>
                                        </p:cTn>
                                        <p:tgtEl>
                                          <p:spTgt spid="3242"/>
                                        </p:tgtEl>
                                        <p:attrNameLst>
                                          <p:attrName>style.visibility</p:attrName>
                                        </p:attrNameLst>
                                      </p:cBhvr>
                                      <p:to>
                                        <p:strVal val="visible"/>
                                      </p:to>
                                    </p:set>
                                    <p:animEffect transition="in" filter="fade">
                                      <p:cBhvr>
                                        <p:cTn id="607" dur="50"/>
                                        <p:tgtEl>
                                          <p:spTgt spid="3242"/>
                                        </p:tgtEl>
                                      </p:cBhvr>
                                    </p:animEffect>
                                  </p:childTnLst>
                                </p:cTn>
                              </p:par>
                              <p:par>
                                <p:cTn id="608" presetID="1" presetClass="exit" presetSubtype="0" fill="hold" nodeType="withEffect">
                                  <p:stCondLst>
                                    <p:cond delay="0"/>
                                  </p:stCondLst>
                                  <p:childTnLst>
                                    <p:set>
                                      <p:cBhvr>
                                        <p:cTn id="609" dur="1" fill="hold">
                                          <p:stCondLst>
                                            <p:cond delay="0"/>
                                          </p:stCondLst>
                                        </p:cTn>
                                        <p:tgtEl>
                                          <p:spTgt spid="3228"/>
                                        </p:tgtEl>
                                        <p:attrNameLst>
                                          <p:attrName>style.visibility</p:attrName>
                                        </p:attrNameLst>
                                      </p:cBhvr>
                                      <p:to>
                                        <p:strVal val="hidden"/>
                                      </p:to>
                                    </p:set>
                                  </p:childTnLst>
                                </p:cTn>
                              </p:par>
                            </p:childTnLst>
                          </p:cTn>
                        </p:par>
                        <p:par>
                          <p:cTn id="610" fill="hold">
                            <p:stCondLst>
                              <p:cond delay="5350"/>
                            </p:stCondLst>
                            <p:childTnLst>
                              <p:par>
                                <p:cTn id="611" presetID="10" presetClass="entr" presetSubtype="0" fill="hold" nodeType="afterEffect">
                                  <p:stCondLst>
                                    <p:cond delay="0"/>
                                  </p:stCondLst>
                                  <p:childTnLst>
                                    <p:set>
                                      <p:cBhvr>
                                        <p:cTn id="612" dur="1" fill="hold">
                                          <p:stCondLst>
                                            <p:cond delay="0"/>
                                          </p:stCondLst>
                                        </p:cTn>
                                        <p:tgtEl>
                                          <p:spTgt spid="3256"/>
                                        </p:tgtEl>
                                        <p:attrNameLst>
                                          <p:attrName>style.visibility</p:attrName>
                                        </p:attrNameLst>
                                      </p:cBhvr>
                                      <p:to>
                                        <p:strVal val="visible"/>
                                      </p:to>
                                    </p:set>
                                    <p:animEffect transition="in" filter="fade">
                                      <p:cBhvr>
                                        <p:cTn id="613" dur="50"/>
                                        <p:tgtEl>
                                          <p:spTgt spid="3256"/>
                                        </p:tgtEl>
                                      </p:cBhvr>
                                    </p:animEffect>
                                  </p:childTnLst>
                                </p:cTn>
                              </p:par>
                              <p:par>
                                <p:cTn id="614" presetID="1" presetClass="exit" presetSubtype="0" fill="hold" nodeType="withEffect">
                                  <p:stCondLst>
                                    <p:cond delay="0"/>
                                  </p:stCondLst>
                                  <p:childTnLst>
                                    <p:set>
                                      <p:cBhvr>
                                        <p:cTn id="615" dur="1" fill="hold">
                                          <p:stCondLst>
                                            <p:cond delay="0"/>
                                          </p:stCondLst>
                                        </p:cTn>
                                        <p:tgtEl>
                                          <p:spTgt spid="3242"/>
                                        </p:tgtEl>
                                        <p:attrNameLst>
                                          <p:attrName>style.visibility</p:attrName>
                                        </p:attrNameLst>
                                      </p:cBhvr>
                                      <p:to>
                                        <p:strVal val="hidden"/>
                                      </p:to>
                                    </p:set>
                                  </p:childTnLst>
                                </p:cTn>
                              </p:par>
                            </p:childTnLst>
                          </p:cTn>
                        </p:par>
                        <p:par>
                          <p:cTn id="616" fill="hold">
                            <p:stCondLst>
                              <p:cond delay="5400"/>
                            </p:stCondLst>
                            <p:childTnLst>
                              <p:par>
                                <p:cTn id="617" presetID="10" presetClass="entr" presetSubtype="0" fill="hold" nodeType="afterEffect">
                                  <p:stCondLst>
                                    <p:cond delay="0"/>
                                  </p:stCondLst>
                                  <p:childTnLst>
                                    <p:set>
                                      <p:cBhvr>
                                        <p:cTn id="618" dur="1" fill="hold">
                                          <p:stCondLst>
                                            <p:cond delay="0"/>
                                          </p:stCondLst>
                                        </p:cTn>
                                        <p:tgtEl>
                                          <p:spTgt spid="3276"/>
                                        </p:tgtEl>
                                        <p:attrNameLst>
                                          <p:attrName>style.visibility</p:attrName>
                                        </p:attrNameLst>
                                      </p:cBhvr>
                                      <p:to>
                                        <p:strVal val="visible"/>
                                      </p:to>
                                    </p:set>
                                    <p:animEffect transition="in" filter="fade">
                                      <p:cBhvr>
                                        <p:cTn id="619" dur="50"/>
                                        <p:tgtEl>
                                          <p:spTgt spid="3276"/>
                                        </p:tgtEl>
                                      </p:cBhvr>
                                    </p:animEffect>
                                  </p:childTnLst>
                                </p:cTn>
                              </p:par>
                              <p:par>
                                <p:cTn id="620" presetID="1" presetClass="exit" presetSubtype="0" fill="hold" nodeType="withEffect">
                                  <p:stCondLst>
                                    <p:cond delay="0"/>
                                  </p:stCondLst>
                                  <p:childTnLst>
                                    <p:set>
                                      <p:cBhvr>
                                        <p:cTn id="621" dur="1" fill="hold">
                                          <p:stCondLst>
                                            <p:cond delay="0"/>
                                          </p:stCondLst>
                                        </p:cTn>
                                        <p:tgtEl>
                                          <p:spTgt spid="3256"/>
                                        </p:tgtEl>
                                        <p:attrNameLst>
                                          <p:attrName>style.visibility</p:attrName>
                                        </p:attrNameLst>
                                      </p:cBhvr>
                                      <p:to>
                                        <p:strVal val="hidden"/>
                                      </p:to>
                                    </p:set>
                                  </p:childTnLst>
                                </p:cTn>
                              </p:par>
                            </p:childTnLst>
                          </p:cTn>
                        </p:par>
                        <p:par>
                          <p:cTn id="622" fill="hold">
                            <p:stCondLst>
                              <p:cond delay="5450"/>
                            </p:stCondLst>
                            <p:childTnLst>
                              <p:par>
                                <p:cTn id="623" presetID="10" presetClass="entr" presetSubtype="0" fill="hold" nodeType="afterEffect">
                                  <p:stCondLst>
                                    <p:cond delay="0"/>
                                  </p:stCondLst>
                                  <p:childTnLst>
                                    <p:set>
                                      <p:cBhvr>
                                        <p:cTn id="624" dur="1" fill="hold">
                                          <p:stCondLst>
                                            <p:cond delay="0"/>
                                          </p:stCondLst>
                                        </p:cTn>
                                        <p:tgtEl>
                                          <p:spTgt spid="3290"/>
                                        </p:tgtEl>
                                        <p:attrNameLst>
                                          <p:attrName>style.visibility</p:attrName>
                                        </p:attrNameLst>
                                      </p:cBhvr>
                                      <p:to>
                                        <p:strVal val="visible"/>
                                      </p:to>
                                    </p:set>
                                    <p:animEffect transition="in" filter="fade">
                                      <p:cBhvr>
                                        <p:cTn id="625" dur="50"/>
                                        <p:tgtEl>
                                          <p:spTgt spid="3290"/>
                                        </p:tgtEl>
                                      </p:cBhvr>
                                    </p:animEffect>
                                  </p:childTnLst>
                                </p:cTn>
                              </p:par>
                              <p:par>
                                <p:cTn id="626" presetID="1" presetClass="exit" presetSubtype="0" fill="hold" nodeType="withEffect">
                                  <p:stCondLst>
                                    <p:cond delay="0"/>
                                  </p:stCondLst>
                                  <p:childTnLst>
                                    <p:set>
                                      <p:cBhvr>
                                        <p:cTn id="627" dur="1" fill="hold">
                                          <p:stCondLst>
                                            <p:cond delay="0"/>
                                          </p:stCondLst>
                                        </p:cTn>
                                        <p:tgtEl>
                                          <p:spTgt spid="3276"/>
                                        </p:tgtEl>
                                        <p:attrNameLst>
                                          <p:attrName>style.visibility</p:attrName>
                                        </p:attrNameLst>
                                      </p:cBhvr>
                                      <p:to>
                                        <p:strVal val="hidden"/>
                                      </p:to>
                                    </p:set>
                                  </p:childTnLst>
                                </p:cTn>
                              </p:par>
                            </p:childTnLst>
                          </p:cTn>
                        </p:par>
                        <p:par>
                          <p:cTn id="628" fill="hold">
                            <p:stCondLst>
                              <p:cond delay="5500"/>
                            </p:stCondLst>
                            <p:childTnLst>
                              <p:par>
                                <p:cTn id="629" presetID="10" presetClass="entr" presetSubtype="0" fill="hold" nodeType="afterEffect">
                                  <p:stCondLst>
                                    <p:cond delay="0"/>
                                  </p:stCondLst>
                                  <p:childTnLst>
                                    <p:set>
                                      <p:cBhvr>
                                        <p:cTn id="630" dur="1" fill="hold">
                                          <p:stCondLst>
                                            <p:cond delay="0"/>
                                          </p:stCondLst>
                                        </p:cTn>
                                        <p:tgtEl>
                                          <p:spTgt spid="3304"/>
                                        </p:tgtEl>
                                        <p:attrNameLst>
                                          <p:attrName>style.visibility</p:attrName>
                                        </p:attrNameLst>
                                      </p:cBhvr>
                                      <p:to>
                                        <p:strVal val="visible"/>
                                      </p:to>
                                    </p:set>
                                    <p:animEffect transition="in" filter="fade">
                                      <p:cBhvr>
                                        <p:cTn id="631" dur="50"/>
                                        <p:tgtEl>
                                          <p:spTgt spid="3304"/>
                                        </p:tgtEl>
                                      </p:cBhvr>
                                    </p:animEffect>
                                  </p:childTnLst>
                                </p:cTn>
                              </p:par>
                              <p:par>
                                <p:cTn id="632" presetID="1" presetClass="exit" presetSubtype="0" fill="hold" nodeType="withEffect">
                                  <p:stCondLst>
                                    <p:cond delay="0"/>
                                  </p:stCondLst>
                                  <p:childTnLst>
                                    <p:set>
                                      <p:cBhvr>
                                        <p:cTn id="633" dur="1" fill="hold">
                                          <p:stCondLst>
                                            <p:cond delay="0"/>
                                          </p:stCondLst>
                                        </p:cTn>
                                        <p:tgtEl>
                                          <p:spTgt spid="3290"/>
                                        </p:tgtEl>
                                        <p:attrNameLst>
                                          <p:attrName>style.visibility</p:attrName>
                                        </p:attrNameLst>
                                      </p:cBhvr>
                                      <p:to>
                                        <p:strVal val="hidden"/>
                                      </p:to>
                                    </p:set>
                                  </p:childTnLst>
                                </p:cTn>
                              </p:par>
                            </p:childTnLst>
                          </p:cTn>
                        </p:par>
                        <p:par>
                          <p:cTn id="634" fill="hold">
                            <p:stCondLst>
                              <p:cond delay="5550"/>
                            </p:stCondLst>
                            <p:childTnLst>
                              <p:par>
                                <p:cTn id="635" presetID="10" presetClass="entr" presetSubtype="0" fill="hold" nodeType="afterEffect">
                                  <p:stCondLst>
                                    <p:cond delay="0"/>
                                  </p:stCondLst>
                                  <p:childTnLst>
                                    <p:set>
                                      <p:cBhvr>
                                        <p:cTn id="636" dur="1" fill="hold">
                                          <p:stCondLst>
                                            <p:cond delay="0"/>
                                          </p:stCondLst>
                                        </p:cTn>
                                        <p:tgtEl>
                                          <p:spTgt spid="3318"/>
                                        </p:tgtEl>
                                        <p:attrNameLst>
                                          <p:attrName>style.visibility</p:attrName>
                                        </p:attrNameLst>
                                      </p:cBhvr>
                                      <p:to>
                                        <p:strVal val="visible"/>
                                      </p:to>
                                    </p:set>
                                    <p:animEffect transition="in" filter="fade">
                                      <p:cBhvr>
                                        <p:cTn id="637" dur="50"/>
                                        <p:tgtEl>
                                          <p:spTgt spid="3318"/>
                                        </p:tgtEl>
                                      </p:cBhvr>
                                    </p:animEffect>
                                  </p:childTnLst>
                                </p:cTn>
                              </p:par>
                              <p:par>
                                <p:cTn id="638" presetID="1" presetClass="exit" presetSubtype="0" fill="hold" nodeType="withEffect">
                                  <p:stCondLst>
                                    <p:cond delay="0"/>
                                  </p:stCondLst>
                                  <p:childTnLst>
                                    <p:set>
                                      <p:cBhvr>
                                        <p:cTn id="639" dur="1" fill="hold">
                                          <p:stCondLst>
                                            <p:cond delay="0"/>
                                          </p:stCondLst>
                                        </p:cTn>
                                        <p:tgtEl>
                                          <p:spTgt spid="3304"/>
                                        </p:tgtEl>
                                        <p:attrNameLst>
                                          <p:attrName>style.visibility</p:attrName>
                                        </p:attrNameLst>
                                      </p:cBhvr>
                                      <p:to>
                                        <p:strVal val="hidden"/>
                                      </p:to>
                                    </p:set>
                                  </p:childTnLst>
                                </p:cTn>
                              </p:par>
                            </p:childTnLst>
                          </p:cTn>
                        </p:par>
                        <p:par>
                          <p:cTn id="640" fill="hold">
                            <p:stCondLst>
                              <p:cond delay="5600"/>
                            </p:stCondLst>
                            <p:childTnLst>
                              <p:par>
                                <p:cTn id="641" presetID="10" presetClass="entr" presetSubtype="0" fill="hold" nodeType="afterEffect">
                                  <p:stCondLst>
                                    <p:cond delay="0"/>
                                  </p:stCondLst>
                                  <p:childTnLst>
                                    <p:set>
                                      <p:cBhvr>
                                        <p:cTn id="642" dur="1" fill="hold">
                                          <p:stCondLst>
                                            <p:cond delay="0"/>
                                          </p:stCondLst>
                                        </p:cTn>
                                        <p:tgtEl>
                                          <p:spTgt spid="3356"/>
                                        </p:tgtEl>
                                        <p:attrNameLst>
                                          <p:attrName>style.visibility</p:attrName>
                                        </p:attrNameLst>
                                      </p:cBhvr>
                                      <p:to>
                                        <p:strVal val="visible"/>
                                      </p:to>
                                    </p:set>
                                    <p:animEffect transition="in" filter="fade">
                                      <p:cBhvr>
                                        <p:cTn id="643" dur="50"/>
                                        <p:tgtEl>
                                          <p:spTgt spid="3356"/>
                                        </p:tgtEl>
                                      </p:cBhvr>
                                    </p:animEffect>
                                  </p:childTnLst>
                                </p:cTn>
                              </p:par>
                              <p:par>
                                <p:cTn id="644" presetID="1" presetClass="exit" presetSubtype="0" fill="hold" nodeType="withEffect">
                                  <p:stCondLst>
                                    <p:cond delay="0"/>
                                  </p:stCondLst>
                                  <p:childTnLst>
                                    <p:set>
                                      <p:cBhvr>
                                        <p:cTn id="645" dur="1" fill="hold">
                                          <p:stCondLst>
                                            <p:cond delay="0"/>
                                          </p:stCondLst>
                                        </p:cTn>
                                        <p:tgtEl>
                                          <p:spTgt spid="3318"/>
                                        </p:tgtEl>
                                        <p:attrNameLst>
                                          <p:attrName>style.visibility</p:attrName>
                                        </p:attrNameLst>
                                      </p:cBhvr>
                                      <p:to>
                                        <p:strVal val="hidden"/>
                                      </p:to>
                                    </p:set>
                                  </p:childTnLst>
                                </p:cTn>
                              </p:par>
                            </p:childTnLst>
                          </p:cTn>
                        </p:par>
                        <p:par>
                          <p:cTn id="646" fill="hold">
                            <p:stCondLst>
                              <p:cond delay="5650"/>
                            </p:stCondLst>
                            <p:childTnLst>
                              <p:par>
                                <p:cTn id="647" presetID="10" presetClass="entr" presetSubtype="0" fill="hold" nodeType="afterEffect">
                                  <p:stCondLst>
                                    <p:cond delay="0"/>
                                  </p:stCondLst>
                                  <p:childTnLst>
                                    <p:set>
                                      <p:cBhvr>
                                        <p:cTn id="648" dur="1" fill="hold">
                                          <p:stCondLst>
                                            <p:cond delay="0"/>
                                          </p:stCondLst>
                                        </p:cTn>
                                        <p:tgtEl>
                                          <p:spTgt spid="3332"/>
                                        </p:tgtEl>
                                        <p:attrNameLst>
                                          <p:attrName>style.visibility</p:attrName>
                                        </p:attrNameLst>
                                      </p:cBhvr>
                                      <p:to>
                                        <p:strVal val="visible"/>
                                      </p:to>
                                    </p:set>
                                    <p:animEffect transition="in" filter="fade">
                                      <p:cBhvr>
                                        <p:cTn id="649" dur="50"/>
                                        <p:tgtEl>
                                          <p:spTgt spid="3332"/>
                                        </p:tgtEl>
                                      </p:cBhvr>
                                    </p:animEffect>
                                  </p:childTnLst>
                                </p:cTn>
                              </p:par>
                              <p:par>
                                <p:cTn id="650" presetID="1" presetClass="exit" presetSubtype="0" fill="hold" nodeType="withEffect">
                                  <p:stCondLst>
                                    <p:cond delay="0"/>
                                  </p:stCondLst>
                                  <p:childTnLst>
                                    <p:set>
                                      <p:cBhvr>
                                        <p:cTn id="651" dur="1" fill="hold">
                                          <p:stCondLst>
                                            <p:cond delay="0"/>
                                          </p:stCondLst>
                                        </p:cTn>
                                        <p:tgtEl>
                                          <p:spTgt spid="3356"/>
                                        </p:tgtEl>
                                        <p:attrNameLst>
                                          <p:attrName>style.visibility</p:attrName>
                                        </p:attrNameLst>
                                      </p:cBhvr>
                                      <p:to>
                                        <p:strVal val="hidden"/>
                                      </p:to>
                                    </p:set>
                                  </p:childTnLst>
                                </p:cTn>
                              </p:par>
                            </p:childTnLst>
                          </p:cTn>
                        </p:par>
                        <p:par>
                          <p:cTn id="652" fill="hold">
                            <p:stCondLst>
                              <p:cond delay="5700"/>
                            </p:stCondLst>
                            <p:childTnLst>
                              <p:par>
                                <p:cTn id="653" presetID="10" presetClass="entr" presetSubtype="0" fill="hold" nodeType="afterEffect">
                                  <p:stCondLst>
                                    <p:cond delay="0"/>
                                  </p:stCondLst>
                                  <p:childTnLst>
                                    <p:set>
                                      <p:cBhvr>
                                        <p:cTn id="654" dur="1" fill="hold">
                                          <p:stCondLst>
                                            <p:cond delay="0"/>
                                          </p:stCondLst>
                                        </p:cTn>
                                        <p:tgtEl>
                                          <p:spTgt spid="3345"/>
                                        </p:tgtEl>
                                        <p:attrNameLst>
                                          <p:attrName>style.visibility</p:attrName>
                                        </p:attrNameLst>
                                      </p:cBhvr>
                                      <p:to>
                                        <p:strVal val="visible"/>
                                      </p:to>
                                    </p:set>
                                    <p:animEffect transition="in" filter="fade">
                                      <p:cBhvr>
                                        <p:cTn id="655" dur="50"/>
                                        <p:tgtEl>
                                          <p:spTgt spid="3345"/>
                                        </p:tgtEl>
                                      </p:cBhvr>
                                    </p:animEffect>
                                  </p:childTnLst>
                                </p:cTn>
                              </p:par>
                              <p:par>
                                <p:cTn id="656" presetID="1" presetClass="exit" presetSubtype="0" fill="hold" nodeType="withEffect">
                                  <p:stCondLst>
                                    <p:cond delay="0"/>
                                  </p:stCondLst>
                                  <p:childTnLst>
                                    <p:set>
                                      <p:cBhvr>
                                        <p:cTn id="657" dur="1" fill="hold">
                                          <p:stCondLst>
                                            <p:cond delay="0"/>
                                          </p:stCondLst>
                                        </p:cTn>
                                        <p:tgtEl>
                                          <p:spTgt spid="3332"/>
                                        </p:tgtEl>
                                        <p:attrNameLst>
                                          <p:attrName>style.visibility</p:attrName>
                                        </p:attrNameLst>
                                      </p:cBhvr>
                                      <p:to>
                                        <p:strVal val="hidden"/>
                                      </p:to>
                                    </p:set>
                                  </p:childTnLst>
                                </p:cTn>
                              </p:par>
                            </p:childTnLst>
                          </p:cTn>
                        </p:par>
                        <p:par>
                          <p:cTn id="658" fill="hold">
                            <p:stCondLst>
                              <p:cond delay="5750"/>
                            </p:stCondLst>
                            <p:childTnLst>
                              <p:par>
                                <p:cTn id="659" presetID="10" presetClass="entr" presetSubtype="0" fill="hold" nodeType="afterEffect">
                                  <p:stCondLst>
                                    <p:cond delay="0"/>
                                  </p:stCondLst>
                                  <p:childTnLst>
                                    <p:set>
                                      <p:cBhvr>
                                        <p:cTn id="660" dur="1" fill="hold">
                                          <p:stCondLst>
                                            <p:cond delay="0"/>
                                          </p:stCondLst>
                                        </p:cTn>
                                        <p:tgtEl>
                                          <p:spTgt spid="3368"/>
                                        </p:tgtEl>
                                        <p:attrNameLst>
                                          <p:attrName>style.visibility</p:attrName>
                                        </p:attrNameLst>
                                      </p:cBhvr>
                                      <p:to>
                                        <p:strVal val="visible"/>
                                      </p:to>
                                    </p:set>
                                    <p:animEffect transition="in" filter="fade">
                                      <p:cBhvr>
                                        <p:cTn id="661" dur="50"/>
                                        <p:tgtEl>
                                          <p:spTgt spid="3368"/>
                                        </p:tgtEl>
                                      </p:cBhvr>
                                    </p:animEffect>
                                  </p:childTnLst>
                                </p:cTn>
                              </p:par>
                              <p:par>
                                <p:cTn id="662" presetID="1" presetClass="exit" presetSubtype="0" fill="hold" nodeType="withEffect">
                                  <p:stCondLst>
                                    <p:cond delay="0"/>
                                  </p:stCondLst>
                                  <p:childTnLst>
                                    <p:set>
                                      <p:cBhvr>
                                        <p:cTn id="663" dur="1" fill="hold">
                                          <p:stCondLst>
                                            <p:cond delay="0"/>
                                          </p:stCondLst>
                                        </p:cTn>
                                        <p:tgtEl>
                                          <p:spTgt spid="3345"/>
                                        </p:tgtEl>
                                        <p:attrNameLst>
                                          <p:attrName>style.visibility</p:attrName>
                                        </p:attrNameLst>
                                      </p:cBhvr>
                                      <p:to>
                                        <p:strVal val="hidden"/>
                                      </p:to>
                                    </p:set>
                                  </p:childTnLst>
                                </p:cTn>
                              </p:par>
                            </p:childTnLst>
                          </p:cTn>
                        </p:par>
                        <p:par>
                          <p:cTn id="664" fill="hold">
                            <p:stCondLst>
                              <p:cond delay="5800"/>
                            </p:stCondLst>
                            <p:childTnLst>
                              <p:par>
                                <p:cTn id="665" presetID="10" presetClass="entr" presetSubtype="0" fill="hold" nodeType="afterEffect">
                                  <p:stCondLst>
                                    <p:cond delay="0"/>
                                  </p:stCondLst>
                                  <p:childTnLst>
                                    <p:set>
                                      <p:cBhvr>
                                        <p:cTn id="666" dur="1" fill="hold">
                                          <p:stCondLst>
                                            <p:cond delay="0"/>
                                          </p:stCondLst>
                                        </p:cTn>
                                        <p:tgtEl>
                                          <p:spTgt spid="3270"/>
                                        </p:tgtEl>
                                        <p:attrNameLst>
                                          <p:attrName>style.visibility</p:attrName>
                                        </p:attrNameLst>
                                      </p:cBhvr>
                                      <p:to>
                                        <p:strVal val="visible"/>
                                      </p:to>
                                    </p:set>
                                    <p:animEffect transition="in" filter="fade">
                                      <p:cBhvr>
                                        <p:cTn id="667" dur="50"/>
                                        <p:tgtEl>
                                          <p:spTgt spid="3270"/>
                                        </p:tgtEl>
                                      </p:cBhvr>
                                    </p:animEffect>
                                  </p:childTnLst>
                                </p:cTn>
                              </p:par>
                              <p:par>
                                <p:cTn id="668" presetID="1" presetClass="exit" presetSubtype="0" fill="hold" nodeType="withEffect">
                                  <p:stCondLst>
                                    <p:cond delay="0"/>
                                  </p:stCondLst>
                                  <p:childTnLst>
                                    <p:set>
                                      <p:cBhvr>
                                        <p:cTn id="669" dur="1" fill="hold">
                                          <p:stCondLst>
                                            <p:cond delay="0"/>
                                          </p:stCondLst>
                                        </p:cTn>
                                        <p:tgtEl>
                                          <p:spTgt spid="3368"/>
                                        </p:tgtEl>
                                        <p:attrNameLst>
                                          <p:attrName>style.visibility</p:attrName>
                                        </p:attrNameLst>
                                      </p:cBhvr>
                                      <p:to>
                                        <p:strVal val="hidden"/>
                                      </p:to>
                                    </p:set>
                                  </p:childTnLst>
                                </p:cTn>
                              </p:par>
                            </p:childTnLst>
                          </p:cTn>
                        </p:par>
                        <p:par>
                          <p:cTn id="670" fill="hold">
                            <p:stCondLst>
                              <p:cond delay="5850"/>
                            </p:stCondLst>
                            <p:childTnLst>
                              <p:par>
                                <p:cTn id="671" presetID="10" presetClass="entr" presetSubtype="0" fill="hold" nodeType="afterEffect">
                                  <p:stCondLst>
                                    <p:cond delay="0"/>
                                  </p:stCondLst>
                                  <p:childTnLst>
                                    <p:set>
                                      <p:cBhvr>
                                        <p:cTn id="672" dur="1" fill="hold">
                                          <p:stCondLst>
                                            <p:cond delay="0"/>
                                          </p:stCondLst>
                                        </p:cTn>
                                        <p:tgtEl>
                                          <p:spTgt spid="3382"/>
                                        </p:tgtEl>
                                        <p:attrNameLst>
                                          <p:attrName>style.visibility</p:attrName>
                                        </p:attrNameLst>
                                      </p:cBhvr>
                                      <p:to>
                                        <p:strVal val="visible"/>
                                      </p:to>
                                    </p:set>
                                    <p:animEffect transition="in" filter="fade">
                                      <p:cBhvr>
                                        <p:cTn id="673" dur="50"/>
                                        <p:tgtEl>
                                          <p:spTgt spid="3382"/>
                                        </p:tgtEl>
                                      </p:cBhvr>
                                    </p:animEffect>
                                  </p:childTnLst>
                                </p:cTn>
                              </p:par>
                              <p:par>
                                <p:cTn id="674" presetID="1" presetClass="exit" presetSubtype="0" fill="hold" nodeType="withEffect">
                                  <p:stCondLst>
                                    <p:cond delay="0"/>
                                  </p:stCondLst>
                                  <p:childTnLst>
                                    <p:set>
                                      <p:cBhvr>
                                        <p:cTn id="675" dur="1" fill="hold">
                                          <p:stCondLst>
                                            <p:cond delay="0"/>
                                          </p:stCondLst>
                                        </p:cTn>
                                        <p:tgtEl>
                                          <p:spTgt spid="3270"/>
                                        </p:tgtEl>
                                        <p:attrNameLst>
                                          <p:attrName>style.visibility</p:attrName>
                                        </p:attrNameLst>
                                      </p:cBhvr>
                                      <p:to>
                                        <p:strVal val="hidden"/>
                                      </p:to>
                                    </p:set>
                                  </p:childTnLst>
                                </p:cTn>
                              </p:par>
                            </p:childTnLst>
                          </p:cTn>
                        </p:par>
                        <p:par>
                          <p:cTn id="676" fill="hold">
                            <p:stCondLst>
                              <p:cond delay="5900"/>
                            </p:stCondLst>
                            <p:childTnLst>
                              <p:par>
                                <p:cTn id="677" presetID="10" presetClass="entr" presetSubtype="0" fill="hold" nodeType="afterEffect">
                                  <p:stCondLst>
                                    <p:cond delay="0"/>
                                  </p:stCondLst>
                                  <p:childTnLst>
                                    <p:set>
                                      <p:cBhvr>
                                        <p:cTn id="678" dur="1" fill="hold">
                                          <p:stCondLst>
                                            <p:cond delay="0"/>
                                          </p:stCondLst>
                                        </p:cTn>
                                        <p:tgtEl>
                                          <p:spTgt spid="3396"/>
                                        </p:tgtEl>
                                        <p:attrNameLst>
                                          <p:attrName>style.visibility</p:attrName>
                                        </p:attrNameLst>
                                      </p:cBhvr>
                                      <p:to>
                                        <p:strVal val="visible"/>
                                      </p:to>
                                    </p:set>
                                    <p:animEffect transition="in" filter="fade">
                                      <p:cBhvr>
                                        <p:cTn id="679" dur="50"/>
                                        <p:tgtEl>
                                          <p:spTgt spid="3396"/>
                                        </p:tgtEl>
                                      </p:cBhvr>
                                    </p:animEffect>
                                  </p:childTnLst>
                                </p:cTn>
                              </p:par>
                              <p:par>
                                <p:cTn id="680" presetID="1" presetClass="exit" presetSubtype="0" fill="hold" nodeType="withEffect">
                                  <p:stCondLst>
                                    <p:cond delay="0"/>
                                  </p:stCondLst>
                                  <p:childTnLst>
                                    <p:set>
                                      <p:cBhvr>
                                        <p:cTn id="681" dur="1" fill="hold">
                                          <p:stCondLst>
                                            <p:cond delay="0"/>
                                          </p:stCondLst>
                                        </p:cTn>
                                        <p:tgtEl>
                                          <p:spTgt spid="3382"/>
                                        </p:tgtEl>
                                        <p:attrNameLst>
                                          <p:attrName>style.visibility</p:attrName>
                                        </p:attrNameLst>
                                      </p:cBhvr>
                                      <p:to>
                                        <p:strVal val="hidden"/>
                                      </p:to>
                                    </p:set>
                                  </p:childTnLst>
                                </p:cTn>
                              </p:par>
                            </p:childTnLst>
                          </p:cTn>
                        </p:par>
                        <p:par>
                          <p:cTn id="682" fill="hold">
                            <p:stCondLst>
                              <p:cond delay="5950"/>
                            </p:stCondLst>
                            <p:childTnLst>
                              <p:par>
                                <p:cTn id="683" presetID="10" presetClass="entr" presetSubtype="0" fill="hold" nodeType="afterEffect">
                                  <p:stCondLst>
                                    <p:cond delay="0"/>
                                  </p:stCondLst>
                                  <p:childTnLst>
                                    <p:set>
                                      <p:cBhvr>
                                        <p:cTn id="684" dur="1" fill="hold">
                                          <p:stCondLst>
                                            <p:cond delay="0"/>
                                          </p:stCondLst>
                                        </p:cTn>
                                        <p:tgtEl>
                                          <p:spTgt spid="3410"/>
                                        </p:tgtEl>
                                        <p:attrNameLst>
                                          <p:attrName>style.visibility</p:attrName>
                                        </p:attrNameLst>
                                      </p:cBhvr>
                                      <p:to>
                                        <p:strVal val="visible"/>
                                      </p:to>
                                    </p:set>
                                    <p:animEffect transition="in" filter="fade">
                                      <p:cBhvr>
                                        <p:cTn id="685" dur="50"/>
                                        <p:tgtEl>
                                          <p:spTgt spid="3410"/>
                                        </p:tgtEl>
                                      </p:cBhvr>
                                    </p:animEffect>
                                  </p:childTnLst>
                                </p:cTn>
                              </p:par>
                              <p:par>
                                <p:cTn id="686" presetID="1" presetClass="exit" presetSubtype="0" fill="hold" nodeType="withEffect">
                                  <p:stCondLst>
                                    <p:cond delay="0"/>
                                  </p:stCondLst>
                                  <p:childTnLst>
                                    <p:set>
                                      <p:cBhvr>
                                        <p:cTn id="687" dur="1" fill="hold">
                                          <p:stCondLst>
                                            <p:cond delay="0"/>
                                          </p:stCondLst>
                                        </p:cTn>
                                        <p:tgtEl>
                                          <p:spTgt spid="3396"/>
                                        </p:tgtEl>
                                        <p:attrNameLst>
                                          <p:attrName>style.visibility</p:attrName>
                                        </p:attrNameLst>
                                      </p:cBhvr>
                                      <p:to>
                                        <p:strVal val="hidden"/>
                                      </p:to>
                                    </p:set>
                                  </p:childTnLst>
                                </p:cTn>
                              </p:par>
                            </p:childTnLst>
                          </p:cTn>
                        </p:par>
                        <p:par>
                          <p:cTn id="688" fill="hold">
                            <p:stCondLst>
                              <p:cond delay="6000"/>
                            </p:stCondLst>
                            <p:childTnLst>
                              <p:par>
                                <p:cTn id="689" presetID="10" presetClass="entr" presetSubtype="0" fill="hold" nodeType="afterEffect">
                                  <p:stCondLst>
                                    <p:cond delay="0"/>
                                  </p:stCondLst>
                                  <p:childTnLst>
                                    <p:set>
                                      <p:cBhvr>
                                        <p:cTn id="690" dur="1" fill="hold">
                                          <p:stCondLst>
                                            <p:cond delay="0"/>
                                          </p:stCondLst>
                                        </p:cTn>
                                        <p:tgtEl>
                                          <p:spTgt spid="3424"/>
                                        </p:tgtEl>
                                        <p:attrNameLst>
                                          <p:attrName>style.visibility</p:attrName>
                                        </p:attrNameLst>
                                      </p:cBhvr>
                                      <p:to>
                                        <p:strVal val="visible"/>
                                      </p:to>
                                    </p:set>
                                    <p:animEffect transition="in" filter="fade">
                                      <p:cBhvr>
                                        <p:cTn id="691" dur="50"/>
                                        <p:tgtEl>
                                          <p:spTgt spid="3424"/>
                                        </p:tgtEl>
                                      </p:cBhvr>
                                    </p:animEffect>
                                  </p:childTnLst>
                                </p:cTn>
                              </p:par>
                              <p:par>
                                <p:cTn id="692" presetID="1" presetClass="exit" presetSubtype="0" fill="hold" nodeType="withEffect">
                                  <p:stCondLst>
                                    <p:cond delay="0"/>
                                  </p:stCondLst>
                                  <p:childTnLst>
                                    <p:set>
                                      <p:cBhvr>
                                        <p:cTn id="693" dur="1" fill="hold">
                                          <p:stCondLst>
                                            <p:cond delay="0"/>
                                          </p:stCondLst>
                                        </p:cTn>
                                        <p:tgtEl>
                                          <p:spTgt spid="3410"/>
                                        </p:tgtEl>
                                        <p:attrNameLst>
                                          <p:attrName>style.visibility</p:attrName>
                                        </p:attrNameLst>
                                      </p:cBhvr>
                                      <p:to>
                                        <p:strVal val="hidden"/>
                                      </p:to>
                                    </p:set>
                                  </p:childTnLst>
                                </p:cTn>
                              </p:par>
                            </p:childTnLst>
                          </p:cTn>
                        </p:par>
                        <p:par>
                          <p:cTn id="694" fill="hold">
                            <p:stCondLst>
                              <p:cond delay="6050"/>
                            </p:stCondLst>
                            <p:childTnLst>
                              <p:par>
                                <p:cTn id="695" presetID="10" presetClass="entr" presetSubtype="0" fill="hold" nodeType="afterEffect">
                                  <p:stCondLst>
                                    <p:cond delay="0"/>
                                  </p:stCondLst>
                                  <p:childTnLst>
                                    <p:set>
                                      <p:cBhvr>
                                        <p:cTn id="696" dur="1" fill="hold">
                                          <p:stCondLst>
                                            <p:cond delay="0"/>
                                          </p:stCondLst>
                                        </p:cTn>
                                        <p:tgtEl>
                                          <p:spTgt spid="3438"/>
                                        </p:tgtEl>
                                        <p:attrNameLst>
                                          <p:attrName>style.visibility</p:attrName>
                                        </p:attrNameLst>
                                      </p:cBhvr>
                                      <p:to>
                                        <p:strVal val="visible"/>
                                      </p:to>
                                    </p:set>
                                    <p:animEffect transition="in" filter="fade">
                                      <p:cBhvr>
                                        <p:cTn id="697" dur="50"/>
                                        <p:tgtEl>
                                          <p:spTgt spid="3438"/>
                                        </p:tgtEl>
                                      </p:cBhvr>
                                    </p:animEffect>
                                  </p:childTnLst>
                                </p:cTn>
                              </p:par>
                              <p:par>
                                <p:cTn id="698" presetID="1" presetClass="exit" presetSubtype="0" fill="hold" nodeType="withEffect">
                                  <p:stCondLst>
                                    <p:cond delay="0"/>
                                  </p:stCondLst>
                                  <p:childTnLst>
                                    <p:set>
                                      <p:cBhvr>
                                        <p:cTn id="699" dur="1" fill="hold">
                                          <p:stCondLst>
                                            <p:cond delay="0"/>
                                          </p:stCondLst>
                                        </p:cTn>
                                        <p:tgtEl>
                                          <p:spTgt spid="3424"/>
                                        </p:tgtEl>
                                        <p:attrNameLst>
                                          <p:attrName>style.visibility</p:attrName>
                                        </p:attrNameLst>
                                      </p:cBhvr>
                                      <p:to>
                                        <p:strVal val="hidden"/>
                                      </p:to>
                                    </p:set>
                                  </p:childTnLst>
                                </p:cTn>
                              </p:par>
                            </p:childTnLst>
                          </p:cTn>
                        </p:par>
                        <p:par>
                          <p:cTn id="700" fill="hold">
                            <p:stCondLst>
                              <p:cond delay="6100"/>
                            </p:stCondLst>
                            <p:childTnLst>
                              <p:par>
                                <p:cTn id="701" presetID="10" presetClass="entr" presetSubtype="0" fill="hold" nodeType="afterEffect">
                                  <p:stCondLst>
                                    <p:cond delay="0"/>
                                  </p:stCondLst>
                                  <p:childTnLst>
                                    <p:set>
                                      <p:cBhvr>
                                        <p:cTn id="702" dur="1" fill="hold">
                                          <p:stCondLst>
                                            <p:cond delay="0"/>
                                          </p:stCondLst>
                                        </p:cTn>
                                        <p:tgtEl>
                                          <p:spTgt spid="3453"/>
                                        </p:tgtEl>
                                        <p:attrNameLst>
                                          <p:attrName>style.visibility</p:attrName>
                                        </p:attrNameLst>
                                      </p:cBhvr>
                                      <p:to>
                                        <p:strVal val="visible"/>
                                      </p:to>
                                    </p:set>
                                    <p:animEffect transition="in" filter="fade">
                                      <p:cBhvr>
                                        <p:cTn id="703" dur="50"/>
                                        <p:tgtEl>
                                          <p:spTgt spid="3453"/>
                                        </p:tgtEl>
                                      </p:cBhvr>
                                    </p:animEffect>
                                  </p:childTnLst>
                                </p:cTn>
                              </p:par>
                              <p:par>
                                <p:cTn id="704" presetID="1" presetClass="exit" presetSubtype="0" fill="hold" nodeType="withEffect">
                                  <p:stCondLst>
                                    <p:cond delay="0"/>
                                  </p:stCondLst>
                                  <p:childTnLst>
                                    <p:set>
                                      <p:cBhvr>
                                        <p:cTn id="705" dur="1" fill="hold">
                                          <p:stCondLst>
                                            <p:cond delay="0"/>
                                          </p:stCondLst>
                                        </p:cTn>
                                        <p:tgtEl>
                                          <p:spTgt spid="3438"/>
                                        </p:tgtEl>
                                        <p:attrNameLst>
                                          <p:attrName>style.visibility</p:attrName>
                                        </p:attrNameLst>
                                      </p:cBhvr>
                                      <p:to>
                                        <p:strVal val="hidden"/>
                                      </p:to>
                                    </p:set>
                                  </p:childTnLst>
                                </p:cTn>
                              </p:par>
                            </p:childTnLst>
                          </p:cTn>
                        </p:par>
                        <p:par>
                          <p:cTn id="706" fill="hold">
                            <p:stCondLst>
                              <p:cond delay="6150"/>
                            </p:stCondLst>
                            <p:childTnLst>
                              <p:par>
                                <p:cTn id="707" presetID="10" presetClass="entr" presetSubtype="0" fill="hold" nodeType="afterEffect">
                                  <p:stCondLst>
                                    <p:cond delay="0"/>
                                  </p:stCondLst>
                                  <p:childTnLst>
                                    <p:set>
                                      <p:cBhvr>
                                        <p:cTn id="708" dur="1" fill="hold">
                                          <p:stCondLst>
                                            <p:cond delay="0"/>
                                          </p:stCondLst>
                                        </p:cTn>
                                        <p:tgtEl>
                                          <p:spTgt spid="4347"/>
                                        </p:tgtEl>
                                        <p:attrNameLst>
                                          <p:attrName>style.visibility</p:attrName>
                                        </p:attrNameLst>
                                      </p:cBhvr>
                                      <p:to>
                                        <p:strVal val="visible"/>
                                      </p:to>
                                    </p:set>
                                    <p:animEffect transition="in" filter="fade">
                                      <p:cBhvr>
                                        <p:cTn id="709" dur="50"/>
                                        <p:tgtEl>
                                          <p:spTgt spid="4347"/>
                                        </p:tgtEl>
                                      </p:cBhvr>
                                    </p:animEffect>
                                  </p:childTnLst>
                                </p:cTn>
                              </p:par>
                              <p:par>
                                <p:cTn id="710" presetID="1" presetClass="exit" presetSubtype="0" fill="hold" nodeType="withEffect">
                                  <p:stCondLst>
                                    <p:cond delay="0"/>
                                  </p:stCondLst>
                                  <p:childTnLst>
                                    <p:set>
                                      <p:cBhvr>
                                        <p:cTn id="711" dur="1" fill="hold">
                                          <p:stCondLst>
                                            <p:cond delay="0"/>
                                          </p:stCondLst>
                                        </p:cTn>
                                        <p:tgtEl>
                                          <p:spTgt spid="3453"/>
                                        </p:tgtEl>
                                        <p:attrNameLst>
                                          <p:attrName>style.visibility</p:attrName>
                                        </p:attrNameLst>
                                      </p:cBhvr>
                                      <p:to>
                                        <p:strVal val="hidden"/>
                                      </p:to>
                                    </p:set>
                                  </p:childTnLst>
                                </p:cTn>
                              </p:par>
                            </p:childTnLst>
                          </p:cTn>
                        </p:par>
                        <p:par>
                          <p:cTn id="712" fill="hold">
                            <p:stCondLst>
                              <p:cond delay="6200"/>
                            </p:stCondLst>
                            <p:childTnLst>
                              <p:par>
                                <p:cTn id="713" presetID="10" presetClass="entr" presetSubtype="0" fill="hold" nodeType="afterEffect">
                                  <p:stCondLst>
                                    <p:cond delay="0"/>
                                  </p:stCondLst>
                                  <p:childTnLst>
                                    <p:set>
                                      <p:cBhvr>
                                        <p:cTn id="714" dur="1" fill="hold">
                                          <p:stCondLst>
                                            <p:cond delay="0"/>
                                          </p:stCondLst>
                                        </p:cTn>
                                        <p:tgtEl>
                                          <p:spTgt spid="4361"/>
                                        </p:tgtEl>
                                        <p:attrNameLst>
                                          <p:attrName>style.visibility</p:attrName>
                                        </p:attrNameLst>
                                      </p:cBhvr>
                                      <p:to>
                                        <p:strVal val="visible"/>
                                      </p:to>
                                    </p:set>
                                    <p:animEffect transition="in" filter="fade">
                                      <p:cBhvr>
                                        <p:cTn id="715" dur="50"/>
                                        <p:tgtEl>
                                          <p:spTgt spid="4361"/>
                                        </p:tgtEl>
                                      </p:cBhvr>
                                    </p:animEffect>
                                  </p:childTnLst>
                                </p:cTn>
                              </p:par>
                              <p:par>
                                <p:cTn id="716" presetID="1" presetClass="exit" presetSubtype="0" fill="hold" nodeType="withEffect">
                                  <p:stCondLst>
                                    <p:cond delay="0"/>
                                  </p:stCondLst>
                                  <p:childTnLst>
                                    <p:set>
                                      <p:cBhvr>
                                        <p:cTn id="717" dur="1" fill="hold">
                                          <p:stCondLst>
                                            <p:cond delay="0"/>
                                          </p:stCondLst>
                                        </p:cTn>
                                        <p:tgtEl>
                                          <p:spTgt spid="4347"/>
                                        </p:tgtEl>
                                        <p:attrNameLst>
                                          <p:attrName>style.visibility</p:attrName>
                                        </p:attrNameLst>
                                      </p:cBhvr>
                                      <p:to>
                                        <p:strVal val="hidden"/>
                                      </p:to>
                                    </p:set>
                                  </p:childTnLst>
                                </p:cTn>
                              </p:par>
                            </p:childTnLst>
                          </p:cTn>
                        </p:par>
                        <p:par>
                          <p:cTn id="718" fill="hold">
                            <p:stCondLst>
                              <p:cond delay="6250"/>
                            </p:stCondLst>
                            <p:childTnLst>
                              <p:par>
                                <p:cTn id="719" presetID="10" presetClass="entr" presetSubtype="0" fill="hold" nodeType="afterEffect">
                                  <p:stCondLst>
                                    <p:cond delay="0"/>
                                  </p:stCondLst>
                                  <p:childTnLst>
                                    <p:set>
                                      <p:cBhvr>
                                        <p:cTn id="720" dur="1" fill="hold">
                                          <p:stCondLst>
                                            <p:cond delay="0"/>
                                          </p:stCondLst>
                                        </p:cTn>
                                        <p:tgtEl>
                                          <p:spTgt spid="4375"/>
                                        </p:tgtEl>
                                        <p:attrNameLst>
                                          <p:attrName>style.visibility</p:attrName>
                                        </p:attrNameLst>
                                      </p:cBhvr>
                                      <p:to>
                                        <p:strVal val="visible"/>
                                      </p:to>
                                    </p:set>
                                    <p:animEffect transition="in" filter="fade">
                                      <p:cBhvr>
                                        <p:cTn id="721" dur="50"/>
                                        <p:tgtEl>
                                          <p:spTgt spid="4375"/>
                                        </p:tgtEl>
                                      </p:cBhvr>
                                    </p:animEffect>
                                  </p:childTnLst>
                                </p:cTn>
                              </p:par>
                              <p:par>
                                <p:cTn id="722" presetID="1" presetClass="exit" presetSubtype="0" fill="hold" nodeType="withEffect">
                                  <p:stCondLst>
                                    <p:cond delay="0"/>
                                  </p:stCondLst>
                                  <p:childTnLst>
                                    <p:set>
                                      <p:cBhvr>
                                        <p:cTn id="723" dur="1" fill="hold">
                                          <p:stCondLst>
                                            <p:cond delay="0"/>
                                          </p:stCondLst>
                                        </p:cTn>
                                        <p:tgtEl>
                                          <p:spTgt spid="4361"/>
                                        </p:tgtEl>
                                        <p:attrNameLst>
                                          <p:attrName>style.visibility</p:attrName>
                                        </p:attrNameLst>
                                      </p:cBhvr>
                                      <p:to>
                                        <p:strVal val="hidden"/>
                                      </p:to>
                                    </p:set>
                                  </p:childTnLst>
                                </p:cTn>
                              </p:par>
                            </p:childTnLst>
                          </p:cTn>
                        </p:par>
                        <p:par>
                          <p:cTn id="724" fill="hold">
                            <p:stCondLst>
                              <p:cond delay="6300"/>
                            </p:stCondLst>
                            <p:childTnLst>
                              <p:par>
                                <p:cTn id="725" presetID="10" presetClass="entr" presetSubtype="0" fill="hold" nodeType="afterEffect">
                                  <p:stCondLst>
                                    <p:cond delay="0"/>
                                  </p:stCondLst>
                                  <p:childTnLst>
                                    <p:set>
                                      <p:cBhvr>
                                        <p:cTn id="726" dur="1" fill="hold">
                                          <p:stCondLst>
                                            <p:cond delay="0"/>
                                          </p:stCondLst>
                                        </p:cTn>
                                        <p:tgtEl>
                                          <p:spTgt spid="4389"/>
                                        </p:tgtEl>
                                        <p:attrNameLst>
                                          <p:attrName>style.visibility</p:attrName>
                                        </p:attrNameLst>
                                      </p:cBhvr>
                                      <p:to>
                                        <p:strVal val="visible"/>
                                      </p:to>
                                    </p:set>
                                    <p:animEffect transition="in" filter="fade">
                                      <p:cBhvr>
                                        <p:cTn id="727" dur="50"/>
                                        <p:tgtEl>
                                          <p:spTgt spid="4389"/>
                                        </p:tgtEl>
                                      </p:cBhvr>
                                    </p:animEffect>
                                  </p:childTnLst>
                                </p:cTn>
                              </p:par>
                              <p:par>
                                <p:cTn id="728" presetID="1" presetClass="exit" presetSubtype="0" fill="hold" nodeType="withEffect">
                                  <p:stCondLst>
                                    <p:cond delay="0"/>
                                  </p:stCondLst>
                                  <p:childTnLst>
                                    <p:set>
                                      <p:cBhvr>
                                        <p:cTn id="729" dur="1" fill="hold">
                                          <p:stCondLst>
                                            <p:cond delay="0"/>
                                          </p:stCondLst>
                                        </p:cTn>
                                        <p:tgtEl>
                                          <p:spTgt spid="4375"/>
                                        </p:tgtEl>
                                        <p:attrNameLst>
                                          <p:attrName>style.visibility</p:attrName>
                                        </p:attrNameLst>
                                      </p:cBhvr>
                                      <p:to>
                                        <p:strVal val="hidden"/>
                                      </p:to>
                                    </p:set>
                                  </p:childTnLst>
                                </p:cTn>
                              </p:par>
                            </p:childTnLst>
                          </p:cTn>
                        </p:par>
                        <p:par>
                          <p:cTn id="730" fill="hold">
                            <p:stCondLst>
                              <p:cond delay="6350"/>
                            </p:stCondLst>
                            <p:childTnLst>
                              <p:par>
                                <p:cTn id="731" presetID="10" presetClass="entr" presetSubtype="0" fill="hold" nodeType="afterEffect">
                                  <p:stCondLst>
                                    <p:cond delay="0"/>
                                  </p:stCondLst>
                                  <p:childTnLst>
                                    <p:set>
                                      <p:cBhvr>
                                        <p:cTn id="732" dur="1" fill="hold">
                                          <p:stCondLst>
                                            <p:cond delay="0"/>
                                          </p:stCondLst>
                                        </p:cTn>
                                        <p:tgtEl>
                                          <p:spTgt spid="4427"/>
                                        </p:tgtEl>
                                        <p:attrNameLst>
                                          <p:attrName>style.visibility</p:attrName>
                                        </p:attrNameLst>
                                      </p:cBhvr>
                                      <p:to>
                                        <p:strVal val="visible"/>
                                      </p:to>
                                    </p:set>
                                    <p:animEffect transition="in" filter="fade">
                                      <p:cBhvr>
                                        <p:cTn id="733" dur="50"/>
                                        <p:tgtEl>
                                          <p:spTgt spid="4427"/>
                                        </p:tgtEl>
                                      </p:cBhvr>
                                    </p:animEffect>
                                  </p:childTnLst>
                                </p:cTn>
                              </p:par>
                              <p:par>
                                <p:cTn id="734" presetID="1" presetClass="exit" presetSubtype="0" fill="hold" nodeType="withEffect">
                                  <p:stCondLst>
                                    <p:cond delay="0"/>
                                  </p:stCondLst>
                                  <p:childTnLst>
                                    <p:set>
                                      <p:cBhvr>
                                        <p:cTn id="735" dur="1" fill="hold">
                                          <p:stCondLst>
                                            <p:cond delay="0"/>
                                          </p:stCondLst>
                                        </p:cTn>
                                        <p:tgtEl>
                                          <p:spTgt spid="4389"/>
                                        </p:tgtEl>
                                        <p:attrNameLst>
                                          <p:attrName>style.visibility</p:attrName>
                                        </p:attrNameLst>
                                      </p:cBhvr>
                                      <p:to>
                                        <p:strVal val="hidden"/>
                                      </p:to>
                                    </p:set>
                                  </p:childTnLst>
                                </p:cTn>
                              </p:par>
                            </p:childTnLst>
                          </p:cTn>
                        </p:par>
                        <p:par>
                          <p:cTn id="736" fill="hold">
                            <p:stCondLst>
                              <p:cond delay="6400"/>
                            </p:stCondLst>
                            <p:childTnLst>
                              <p:par>
                                <p:cTn id="737" presetID="10" presetClass="entr" presetSubtype="0" fill="hold" nodeType="afterEffect">
                                  <p:stCondLst>
                                    <p:cond delay="0"/>
                                  </p:stCondLst>
                                  <p:childTnLst>
                                    <p:set>
                                      <p:cBhvr>
                                        <p:cTn id="738" dur="1" fill="hold">
                                          <p:stCondLst>
                                            <p:cond delay="0"/>
                                          </p:stCondLst>
                                        </p:cTn>
                                        <p:tgtEl>
                                          <p:spTgt spid="4403"/>
                                        </p:tgtEl>
                                        <p:attrNameLst>
                                          <p:attrName>style.visibility</p:attrName>
                                        </p:attrNameLst>
                                      </p:cBhvr>
                                      <p:to>
                                        <p:strVal val="visible"/>
                                      </p:to>
                                    </p:set>
                                    <p:animEffect transition="in" filter="fade">
                                      <p:cBhvr>
                                        <p:cTn id="739" dur="50"/>
                                        <p:tgtEl>
                                          <p:spTgt spid="4403"/>
                                        </p:tgtEl>
                                      </p:cBhvr>
                                    </p:animEffect>
                                  </p:childTnLst>
                                </p:cTn>
                              </p:par>
                              <p:par>
                                <p:cTn id="740" presetID="1" presetClass="exit" presetSubtype="0" fill="hold" nodeType="withEffect">
                                  <p:stCondLst>
                                    <p:cond delay="0"/>
                                  </p:stCondLst>
                                  <p:childTnLst>
                                    <p:set>
                                      <p:cBhvr>
                                        <p:cTn id="741" dur="1" fill="hold">
                                          <p:stCondLst>
                                            <p:cond delay="0"/>
                                          </p:stCondLst>
                                        </p:cTn>
                                        <p:tgtEl>
                                          <p:spTgt spid="4427"/>
                                        </p:tgtEl>
                                        <p:attrNameLst>
                                          <p:attrName>style.visibility</p:attrName>
                                        </p:attrNameLst>
                                      </p:cBhvr>
                                      <p:to>
                                        <p:strVal val="hidden"/>
                                      </p:to>
                                    </p:set>
                                  </p:childTnLst>
                                </p:cTn>
                              </p:par>
                            </p:childTnLst>
                          </p:cTn>
                        </p:par>
                        <p:par>
                          <p:cTn id="742" fill="hold">
                            <p:stCondLst>
                              <p:cond delay="6450"/>
                            </p:stCondLst>
                            <p:childTnLst>
                              <p:par>
                                <p:cTn id="743" presetID="10" presetClass="entr" presetSubtype="0" fill="hold" nodeType="afterEffect">
                                  <p:stCondLst>
                                    <p:cond delay="0"/>
                                  </p:stCondLst>
                                  <p:childTnLst>
                                    <p:set>
                                      <p:cBhvr>
                                        <p:cTn id="744" dur="1" fill="hold">
                                          <p:stCondLst>
                                            <p:cond delay="0"/>
                                          </p:stCondLst>
                                        </p:cTn>
                                        <p:tgtEl>
                                          <p:spTgt spid="4416"/>
                                        </p:tgtEl>
                                        <p:attrNameLst>
                                          <p:attrName>style.visibility</p:attrName>
                                        </p:attrNameLst>
                                      </p:cBhvr>
                                      <p:to>
                                        <p:strVal val="visible"/>
                                      </p:to>
                                    </p:set>
                                    <p:animEffect transition="in" filter="fade">
                                      <p:cBhvr>
                                        <p:cTn id="745" dur="50"/>
                                        <p:tgtEl>
                                          <p:spTgt spid="4416"/>
                                        </p:tgtEl>
                                      </p:cBhvr>
                                    </p:animEffect>
                                  </p:childTnLst>
                                </p:cTn>
                              </p:par>
                              <p:par>
                                <p:cTn id="746" presetID="1" presetClass="exit" presetSubtype="0" fill="hold" nodeType="withEffect">
                                  <p:stCondLst>
                                    <p:cond delay="0"/>
                                  </p:stCondLst>
                                  <p:childTnLst>
                                    <p:set>
                                      <p:cBhvr>
                                        <p:cTn id="747" dur="1" fill="hold">
                                          <p:stCondLst>
                                            <p:cond delay="0"/>
                                          </p:stCondLst>
                                        </p:cTn>
                                        <p:tgtEl>
                                          <p:spTgt spid="4403"/>
                                        </p:tgtEl>
                                        <p:attrNameLst>
                                          <p:attrName>style.visibility</p:attrName>
                                        </p:attrNameLst>
                                      </p:cBhvr>
                                      <p:to>
                                        <p:strVal val="hidden"/>
                                      </p:to>
                                    </p:set>
                                  </p:childTnLst>
                                </p:cTn>
                              </p:par>
                            </p:childTnLst>
                          </p:cTn>
                        </p:par>
                        <p:par>
                          <p:cTn id="748" fill="hold">
                            <p:stCondLst>
                              <p:cond delay="6500"/>
                            </p:stCondLst>
                            <p:childTnLst>
                              <p:par>
                                <p:cTn id="749" presetID="10" presetClass="entr" presetSubtype="0" fill="hold" nodeType="afterEffect">
                                  <p:stCondLst>
                                    <p:cond delay="0"/>
                                  </p:stCondLst>
                                  <p:childTnLst>
                                    <p:set>
                                      <p:cBhvr>
                                        <p:cTn id="750" dur="1" fill="hold">
                                          <p:stCondLst>
                                            <p:cond delay="0"/>
                                          </p:stCondLst>
                                        </p:cTn>
                                        <p:tgtEl>
                                          <p:spTgt spid="4439"/>
                                        </p:tgtEl>
                                        <p:attrNameLst>
                                          <p:attrName>style.visibility</p:attrName>
                                        </p:attrNameLst>
                                      </p:cBhvr>
                                      <p:to>
                                        <p:strVal val="visible"/>
                                      </p:to>
                                    </p:set>
                                    <p:animEffect transition="in" filter="fade">
                                      <p:cBhvr>
                                        <p:cTn id="751" dur="50"/>
                                        <p:tgtEl>
                                          <p:spTgt spid="4439"/>
                                        </p:tgtEl>
                                      </p:cBhvr>
                                    </p:animEffect>
                                  </p:childTnLst>
                                </p:cTn>
                              </p:par>
                              <p:par>
                                <p:cTn id="752" presetID="1" presetClass="exit" presetSubtype="0" fill="hold" nodeType="withEffect">
                                  <p:stCondLst>
                                    <p:cond delay="0"/>
                                  </p:stCondLst>
                                  <p:childTnLst>
                                    <p:set>
                                      <p:cBhvr>
                                        <p:cTn id="753" dur="1" fill="hold">
                                          <p:stCondLst>
                                            <p:cond delay="0"/>
                                          </p:stCondLst>
                                        </p:cTn>
                                        <p:tgtEl>
                                          <p:spTgt spid="4416"/>
                                        </p:tgtEl>
                                        <p:attrNameLst>
                                          <p:attrName>style.visibility</p:attrName>
                                        </p:attrNameLst>
                                      </p:cBhvr>
                                      <p:to>
                                        <p:strVal val="hidden"/>
                                      </p:to>
                                    </p:set>
                                  </p:childTnLst>
                                </p:cTn>
                              </p:par>
                            </p:childTnLst>
                          </p:cTn>
                        </p:par>
                        <p:par>
                          <p:cTn id="754" fill="hold">
                            <p:stCondLst>
                              <p:cond delay="6550"/>
                            </p:stCondLst>
                            <p:childTnLst>
                              <p:par>
                                <p:cTn id="755" presetID="10" presetClass="entr" presetSubtype="0" fill="hold" nodeType="afterEffect">
                                  <p:stCondLst>
                                    <p:cond delay="0"/>
                                  </p:stCondLst>
                                  <p:childTnLst>
                                    <p:set>
                                      <p:cBhvr>
                                        <p:cTn id="756" dur="1" fill="hold">
                                          <p:stCondLst>
                                            <p:cond delay="0"/>
                                          </p:stCondLst>
                                        </p:cTn>
                                        <p:tgtEl>
                                          <p:spTgt spid="4341"/>
                                        </p:tgtEl>
                                        <p:attrNameLst>
                                          <p:attrName>style.visibility</p:attrName>
                                        </p:attrNameLst>
                                      </p:cBhvr>
                                      <p:to>
                                        <p:strVal val="visible"/>
                                      </p:to>
                                    </p:set>
                                    <p:animEffect transition="in" filter="fade">
                                      <p:cBhvr>
                                        <p:cTn id="757" dur="50"/>
                                        <p:tgtEl>
                                          <p:spTgt spid="4341"/>
                                        </p:tgtEl>
                                      </p:cBhvr>
                                    </p:animEffect>
                                  </p:childTnLst>
                                </p:cTn>
                              </p:par>
                              <p:par>
                                <p:cTn id="758" presetID="1" presetClass="exit" presetSubtype="0" fill="hold" nodeType="withEffect">
                                  <p:stCondLst>
                                    <p:cond delay="0"/>
                                  </p:stCondLst>
                                  <p:childTnLst>
                                    <p:set>
                                      <p:cBhvr>
                                        <p:cTn id="759" dur="1" fill="hold">
                                          <p:stCondLst>
                                            <p:cond delay="0"/>
                                          </p:stCondLst>
                                        </p:cTn>
                                        <p:tgtEl>
                                          <p:spTgt spid="4439"/>
                                        </p:tgtEl>
                                        <p:attrNameLst>
                                          <p:attrName>style.visibility</p:attrName>
                                        </p:attrNameLst>
                                      </p:cBhvr>
                                      <p:to>
                                        <p:strVal val="hidden"/>
                                      </p:to>
                                    </p:set>
                                  </p:childTnLst>
                                </p:cTn>
                              </p:par>
                            </p:childTnLst>
                          </p:cTn>
                        </p:par>
                        <p:par>
                          <p:cTn id="760" fill="hold">
                            <p:stCondLst>
                              <p:cond delay="6600"/>
                            </p:stCondLst>
                            <p:childTnLst>
                              <p:par>
                                <p:cTn id="761" presetID="10" presetClass="entr" presetSubtype="0" fill="hold" nodeType="afterEffect">
                                  <p:stCondLst>
                                    <p:cond delay="0"/>
                                  </p:stCondLst>
                                  <p:childTnLst>
                                    <p:set>
                                      <p:cBhvr>
                                        <p:cTn id="762" dur="1" fill="hold">
                                          <p:stCondLst>
                                            <p:cond delay="0"/>
                                          </p:stCondLst>
                                        </p:cTn>
                                        <p:tgtEl>
                                          <p:spTgt spid="4453"/>
                                        </p:tgtEl>
                                        <p:attrNameLst>
                                          <p:attrName>style.visibility</p:attrName>
                                        </p:attrNameLst>
                                      </p:cBhvr>
                                      <p:to>
                                        <p:strVal val="visible"/>
                                      </p:to>
                                    </p:set>
                                    <p:animEffect transition="in" filter="fade">
                                      <p:cBhvr>
                                        <p:cTn id="763" dur="50"/>
                                        <p:tgtEl>
                                          <p:spTgt spid="4453"/>
                                        </p:tgtEl>
                                      </p:cBhvr>
                                    </p:animEffect>
                                  </p:childTnLst>
                                </p:cTn>
                              </p:par>
                              <p:par>
                                <p:cTn id="764" presetID="1" presetClass="exit" presetSubtype="0" fill="hold" nodeType="withEffect">
                                  <p:stCondLst>
                                    <p:cond delay="0"/>
                                  </p:stCondLst>
                                  <p:childTnLst>
                                    <p:set>
                                      <p:cBhvr>
                                        <p:cTn id="765" dur="1" fill="hold">
                                          <p:stCondLst>
                                            <p:cond delay="0"/>
                                          </p:stCondLst>
                                        </p:cTn>
                                        <p:tgtEl>
                                          <p:spTgt spid="4341"/>
                                        </p:tgtEl>
                                        <p:attrNameLst>
                                          <p:attrName>style.visibility</p:attrName>
                                        </p:attrNameLst>
                                      </p:cBhvr>
                                      <p:to>
                                        <p:strVal val="hidden"/>
                                      </p:to>
                                    </p:set>
                                  </p:childTnLst>
                                </p:cTn>
                              </p:par>
                            </p:childTnLst>
                          </p:cTn>
                        </p:par>
                        <p:par>
                          <p:cTn id="766" fill="hold">
                            <p:stCondLst>
                              <p:cond delay="6650"/>
                            </p:stCondLst>
                            <p:childTnLst>
                              <p:par>
                                <p:cTn id="767" presetID="10" presetClass="entr" presetSubtype="0" fill="hold" nodeType="afterEffect">
                                  <p:stCondLst>
                                    <p:cond delay="0"/>
                                  </p:stCondLst>
                                  <p:childTnLst>
                                    <p:set>
                                      <p:cBhvr>
                                        <p:cTn id="768" dur="1" fill="hold">
                                          <p:stCondLst>
                                            <p:cond delay="0"/>
                                          </p:stCondLst>
                                        </p:cTn>
                                        <p:tgtEl>
                                          <p:spTgt spid="4467"/>
                                        </p:tgtEl>
                                        <p:attrNameLst>
                                          <p:attrName>style.visibility</p:attrName>
                                        </p:attrNameLst>
                                      </p:cBhvr>
                                      <p:to>
                                        <p:strVal val="visible"/>
                                      </p:to>
                                    </p:set>
                                    <p:animEffect transition="in" filter="fade">
                                      <p:cBhvr>
                                        <p:cTn id="769" dur="50"/>
                                        <p:tgtEl>
                                          <p:spTgt spid="4467"/>
                                        </p:tgtEl>
                                      </p:cBhvr>
                                    </p:animEffect>
                                  </p:childTnLst>
                                </p:cTn>
                              </p:par>
                              <p:par>
                                <p:cTn id="770" presetID="1" presetClass="exit" presetSubtype="0" fill="hold" nodeType="withEffect">
                                  <p:stCondLst>
                                    <p:cond delay="0"/>
                                  </p:stCondLst>
                                  <p:childTnLst>
                                    <p:set>
                                      <p:cBhvr>
                                        <p:cTn id="771" dur="1" fill="hold">
                                          <p:stCondLst>
                                            <p:cond delay="0"/>
                                          </p:stCondLst>
                                        </p:cTn>
                                        <p:tgtEl>
                                          <p:spTgt spid="4453"/>
                                        </p:tgtEl>
                                        <p:attrNameLst>
                                          <p:attrName>style.visibility</p:attrName>
                                        </p:attrNameLst>
                                      </p:cBhvr>
                                      <p:to>
                                        <p:strVal val="hidden"/>
                                      </p:to>
                                    </p:set>
                                  </p:childTnLst>
                                </p:cTn>
                              </p:par>
                            </p:childTnLst>
                          </p:cTn>
                        </p:par>
                        <p:par>
                          <p:cTn id="772" fill="hold">
                            <p:stCondLst>
                              <p:cond delay="6700"/>
                            </p:stCondLst>
                            <p:childTnLst>
                              <p:par>
                                <p:cTn id="773" presetID="10" presetClass="entr" presetSubtype="0" fill="hold" nodeType="afterEffect">
                                  <p:stCondLst>
                                    <p:cond delay="0"/>
                                  </p:stCondLst>
                                  <p:childTnLst>
                                    <p:set>
                                      <p:cBhvr>
                                        <p:cTn id="774" dur="1" fill="hold">
                                          <p:stCondLst>
                                            <p:cond delay="0"/>
                                          </p:stCondLst>
                                        </p:cTn>
                                        <p:tgtEl>
                                          <p:spTgt spid="4481"/>
                                        </p:tgtEl>
                                        <p:attrNameLst>
                                          <p:attrName>style.visibility</p:attrName>
                                        </p:attrNameLst>
                                      </p:cBhvr>
                                      <p:to>
                                        <p:strVal val="visible"/>
                                      </p:to>
                                    </p:set>
                                    <p:animEffect transition="in" filter="fade">
                                      <p:cBhvr>
                                        <p:cTn id="775" dur="50"/>
                                        <p:tgtEl>
                                          <p:spTgt spid="4481"/>
                                        </p:tgtEl>
                                      </p:cBhvr>
                                    </p:animEffect>
                                  </p:childTnLst>
                                </p:cTn>
                              </p:par>
                              <p:par>
                                <p:cTn id="776" presetID="1" presetClass="exit" presetSubtype="0" fill="hold" nodeType="withEffect">
                                  <p:stCondLst>
                                    <p:cond delay="0"/>
                                  </p:stCondLst>
                                  <p:childTnLst>
                                    <p:set>
                                      <p:cBhvr>
                                        <p:cTn id="777" dur="1" fill="hold">
                                          <p:stCondLst>
                                            <p:cond delay="0"/>
                                          </p:stCondLst>
                                        </p:cTn>
                                        <p:tgtEl>
                                          <p:spTgt spid="4467"/>
                                        </p:tgtEl>
                                        <p:attrNameLst>
                                          <p:attrName>style.visibility</p:attrName>
                                        </p:attrNameLst>
                                      </p:cBhvr>
                                      <p:to>
                                        <p:strVal val="hidden"/>
                                      </p:to>
                                    </p:set>
                                  </p:childTnLst>
                                </p:cTn>
                              </p:par>
                            </p:childTnLst>
                          </p:cTn>
                        </p:par>
                        <p:par>
                          <p:cTn id="778" fill="hold">
                            <p:stCondLst>
                              <p:cond delay="6750"/>
                            </p:stCondLst>
                            <p:childTnLst>
                              <p:par>
                                <p:cTn id="779" presetID="10" presetClass="entr" presetSubtype="0" fill="hold" nodeType="afterEffect">
                                  <p:stCondLst>
                                    <p:cond delay="0"/>
                                  </p:stCondLst>
                                  <p:childTnLst>
                                    <p:set>
                                      <p:cBhvr>
                                        <p:cTn id="780" dur="1" fill="hold">
                                          <p:stCondLst>
                                            <p:cond delay="0"/>
                                          </p:stCondLst>
                                        </p:cTn>
                                        <p:tgtEl>
                                          <p:spTgt spid="4495"/>
                                        </p:tgtEl>
                                        <p:attrNameLst>
                                          <p:attrName>style.visibility</p:attrName>
                                        </p:attrNameLst>
                                      </p:cBhvr>
                                      <p:to>
                                        <p:strVal val="visible"/>
                                      </p:to>
                                    </p:set>
                                    <p:animEffect transition="in" filter="fade">
                                      <p:cBhvr>
                                        <p:cTn id="781" dur="50"/>
                                        <p:tgtEl>
                                          <p:spTgt spid="4495"/>
                                        </p:tgtEl>
                                      </p:cBhvr>
                                    </p:animEffect>
                                  </p:childTnLst>
                                </p:cTn>
                              </p:par>
                              <p:par>
                                <p:cTn id="782" presetID="1" presetClass="exit" presetSubtype="0" fill="hold" nodeType="withEffect">
                                  <p:stCondLst>
                                    <p:cond delay="0"/>
                                  </p:stCondLst>
                                  <p:childTnLst>
                                    <p:set>
                                      <p:cBhvr>
                                        <p:cTn id="783" dur="1" fill="hold">
                                          <p:stCondLst>
                                            <p:cond delay="0"/>
                                          </p:stCondLst>
                                        </p:cTn>
                                        <p:tgtEl>
                                          <p:spTgt spid="4481"/>
                                        </p:tgtEl>
                                        <p:attrNameLst>
                                          <p:attrName>style.visibility</p:attrName>
                                        </p:attrNameLst>
                                      </p:cBhvr>
                                      <p:to>
                                        <p:strVal val="hidden"/>
                                      </p:to>
                                    </p:set>
                                  </p:childTnLst>
                                </p:cTn>
                              </p:par>
                            </p:childTnLst>
                          </p:cTn>
                        </p:par>
                        <p:par>
                          <p:cTn id="784" fill="hold">
                            <p:stCondLst>
                              <p:cond delay="6800"/>
                            </p:stCondLst>
                            <p:childTnLst>
                              <p:par>
                                <p:cTn id="785" presetID="10" presetClass="entr" presetSubtype="0" fill="hold" nodeType="afterEffect">
                                  <p:stCondLst>
                                    <p:cond delay="0"/>
                                  </p:stCondLst>
                                  <p:childTnLst>
                                    <p:set>
                                      <p:cBhvr>
                                        <p:cTn id="786" dur="1" fill="hold">
                                          <p:stCondLst>
                                            <p:cond delay="0"/>
                                          </p:stCondLst>
                                        </p:cTn>
                                        <p:tgtEl>
                                          <p:spTgt spid="4509"/>
                                        </p:tgtEl>
                                        <p:attrNameLst>
                                          <p:attrName>style.visibility</p:attrName>
                                        </p:attrNameLst>
                                      </p:cBhvr>
                                      <p:to>
                                        <p:strVal val="visible"/>
                                      </p:to>
                                    </p:set>
                                    <p:animEffect transition="in" filter="fade">
                                      <p:cBhvr>
                                        <p:cTn id="787" dur="50"/>
                                        <p:tgtEl>
                                          <p:spTgt spid="4509"/>
                                        </p:tgtEl>
                                      </p:cBhvr>
                                    </p:animEffect>
                                  </p:childTnLst>
                                </p:cTn>
                              </p:par>
                              <p:par>
                                <p:cTn id="788" presetID="1" presetClass="exit" presetSubtype="0" fill="hold" nodeType="withEffect">
                                  <p:stCondLst>
                                    <p:cond delay="0"/>
                                  </p:stCondLst>
                                  <p:childTnLst>
                                    <p:set>
                                      <p:cBhvr>
                                        <p:cTn id="789" dur="1" fill="hold">
                                          <p:stCondLst>
                                            <p:cond delay="0"/>
                                          </p:stCondLst>
                                        </p:cTn>
                                        <p:tgtEl>
                                          <p:spTgt spid="4495"/>
                                        </p:tgtEl>
                                        <p:attrNameLst>
                                          <p:attrName>style.visibility</p:attrName>
                                        </p:attrNameLst>
                                      </p:cBhvr>
                                      <p:to>
                                        <p:strVal val="hidden"/>
                                      </p:to>
                                    </p:set>
                                  </p:childTnLst>
                                </p:cTn>
                              </p:par>
                            </p:childTnLst>
                          </p:cTn>
                        </p:par>
                        <p:par>
                          <p:cTn id="790" fill="hold">
                            <p:stCondLst>
                              <p:cond delay="6850"/>
                            </p:stCondLst>
                            <p:childTnLst>
                              <p:par>
                                <p:cTn id="791" presetID="10" presetClass="entr" presetSubtype="0" fill="hold" nodeType="afterEffect">
                                  <p:stCondLst>
                                    <p:cond delay="0"/>
                                  </p:stCondLst>
                                  <p:childTnLst>
                                    <p:set>
                                      <p:cBhvr>
                                        <p:cTn id="792" dur="1" fill="hold">
                                          <p:stCondLst>
                                            <p:cond delay="0"/>
                                          </p:stCondLst>
                                        </p:cTn>
                                        <p:tgtEl>
                                          <p:spTgt spid="4529"/>
                                        </p:tgtEl>
                                        <p:attrNameLst>
                                          <p:attrName>style.visibility</p:attrName>
                                        </p:attrNameLst>
                                      </p:cBhvr>
                                      <p:to>
                                        <p:strVal val="visible"/>
                                      </p:to>
                                    </p:set>
                                    <p:animEffect transition="in" filter="fade">
                                      <p:cBhvr>
                                        <p:cTn id="793" dur="50"/>
                                        <p:tgtEl>
                                          <p:spTgt spid="4529"/>
                                        </p:tgtEl>
                                      </p:cBhvr>
                                    </p:animEffect>
                                  </p:childTnLst>
                                </p:cTn>
                              </p:par>
                              <p:par>
                                <p:cTn id="794" presetID="1" presetClass="exit" presetSubtype="0" fill="hold" nodeType="withEffect">
                                  <p:stCondLst>
                                    <p:cond delay="0"/>
                                  </p:stCondLst>
                                  <p:childTnLst>
                                    <p:set>
                                      <p:cBhvr>
                                        <p:cTn id="795" dur="1" fill="hold">
                                          <p:stCondLst>
                                            <p:cond delay="0"/>
                                          </p:stCondLst>
                                        </p:cTn>
                                        <p:tgtEl>
                                          <p:spTgt spid="4509"/>
                                        </p:tgtEl>
                                        <p:attrNameLst>
                                          <p:attrName>style.visibility</p:attrName>
                                        </p:attrNameLst>
                                      </p:cBhvr>
                                      <p:to>
                                        <p:strVal val="hidden"/>
                                      </p:to>
                                    </p:set>
                                  </p:childTnLst>
                                </p:cTn>
                              </p:par>
                            </p:childTnLst>
                          </p:cTn>
                        </p:par>
                        <p:par>
                          <p:cTn id="796" fill="hold">
                            <p:stCondLst>
                              <p:cond delay="6900"/>
                            </p:stCondLst>
                            <p:childTnLst>
                              <p:par>
                                <p:cTn id="797" presetID="10" presetClass="entr" presetSubtype="0" fill="hold" nodeType="afterEffect">
                                  <p:stCondLst>
                                    <p:cond delay="0"/>
                                  </p:stCondLst>
                                  <p:childTnLst>
                                    <p:set>
                                      <p:cBhvr>
                                        <p:cTn id="798" dur="1" fill="hold">
                                          <p:stCondLst>
                                            <p:cond delay="0"/>
                                          </p:stCondLst>
                                        </p:cTn>
                                        <p:tgtEl>
                                          <p:spTgt spid="4543"/>
                                        </p:tgtEl>
                                        <p:attrNameLst>
                                          <p:attrName>style.visibility</p:attrName>
                                        </p:attrNameLst>
                                      </p:cBhvr>
                                      <p:to>
                                        <p:strVal val="visible"/>
                                      </p:to>
                                    </p:set>
                                    <p:animEffect transition="in" filter="fade">
                                      <p:cBhvr>
                                        <p:cTn id="799" dur="50"/>
                                        <p:tgtEl>
                                          <p:spTgt spid="4543"/>
                                        </p:tgtEl>
                                      </p:cBhvr>
                                    </p:animEffect>
                                  </p:childTnLst>
                                </p:cTn>
                              </p:par>
                              <p:par>
                                <p:cTn id="800" presetID="1" presetClass="exit" presetSubtype="0" fill="hold" nodeType="withEffect">
                                  <p:stCondLst>
                                    <p:cond delay="0"/>
                                  </p:stCondLst>
                                  <p:childTnLst>
                                    <p:set>
                                      <p:cBhvr>
                                        <p:cTn id="801" dur="1" fill="hold">
                                          <p:stCondLst>
                                            <p:cond delay="0"/>
                                          </p:stCondLst>
                                        </p:cTn>
                                        <p:tgtEl>
                                          <p:spTgt spid="4529"/>
                                        </p:tgtEl>
                                        <p:attrNameLst>
                                          <p:attrName>style.visibility</p:attrName>
                                        </p:attrNameLst>
                                      </p:cBhvr>
                                      <p:to>
                                        <p:strVal val="hidden"/>
                                      </p:to>
                                    </p:set>
                                  </p:childTnLst>
                                </p:cTn>
                              </p:par>
                            </p:childTnLst>
                          </p:cTn>
                        </p:par>
                        <p:par>
                          <p:cTn id="802" fill="hold">
                            <p:stCondLst>
                              <p:cond delay="6950"/>
                            </p:stCondLst>
                            <p:childTnLst>
                              <p:par>
                                <p:cTn id="803" presetID="10" presetClass="entr" presetSubtype="0" fill="hold" nodeType="afterEffect">
                                  <p:stCondLst>
                                    <p:cond delay="0"/>
                                  </p:stCondLst>
                                  <p:childTnLst>
                                    <p:set>
                                      <p:cBhvr>
                                        <p:cTn id="804" dur="1" fill="hold">
                                          <p:stCondLst>
                                            <p:cond delay="0"/>
                                          </p:stCondLst>
                                        </p:cTn>
                                        <p:tgtEl>
                                          <p:spTgt spid="4557"/>
                                        </p:tgtEl>
                                        <p:attrNameLst>
                                          <p:attrName>style.visibility</p:attrName>
                                        </p:attrNameLst>
                                      </p:cBhvr>
                                      <p:to>
                                        <p:strVal val="visible"/>
                                      </p:to>
                                    </p:set>
                                    <p:animEffect transition="in" filter="fade">
                                      <p:cBhvr>
                                        <p:cTn id="805" dur="50"/>
                                        <p:tgtEl>
                                          <p:spTgt spid="4557"/>
                                        </p:tgtEl>
                                      </p:cBhvr>
                                    </p:animEffect>
                                  </p:childTnLst>
                                </p:cTn>
                              </p:par>
                              <p:par>
                                <p:cTn id="806" presetID="1" presetClass="exit" presetSubtype="0" fill="hold" nodeType="withEffect">
                                  <p:stCondLst>
                                    <p:cond delay="0"/>
                                  </p:stCondLst>
                                  <p:childTnLst>
                                    <p:set>
                                      <p:cBhvr>
                                        <p:cTn id="807" dur="1" fill="hold">
                                          <p:stCondLst>
                                            <p:cond delay="0"/>
                                          </p:stCondLst>
                                        </p:cTn>
                                        <p:tgtEl>
                                          <p:spTgt spid="4543"/>
                                        </p:tgtEl>
                                        <p:attrNameLst>
                                          <p:attrName>style.visibility</p:attrName>
                                        </p:attrNameLst>
                                      </p:cBhvr>
                                      <p:to>
                                        <p:strVal val="hidden"/>
                                      </p:to>
                                    </p:set>
                                  </p:childTnLst>
                                </p:cTn>
                              </p:par>
                            </p:childTnLst>
                          </p:cTn>
                        </p:par>
                        <p:par>
                          <p:cTn id="808" fill="hold">
                            <p:stCondLst>
                              <p:cond delay="7000"/>
                            </p:stCondLst>
                            <p:childTnLst>
                              <p:par>
                                <p:cTn id="809" presetID="10" presetClass="entr" presetSubtype="0" fill="hold" nodeType="afterEffect">
                                  <p:stCondLst>
                                    <p:cond delay="0"/>
                                  </p:stCondLst>
                                  <p:childTnLst>
                                    <p:set>
                                      <p:cBhvr>
                                        <p:cTn id="810" dur="1" fill="hold">
                                          <p:stCondLst>
                                            <p:cond delay="0"/>
                                          </p:stCondLst>
                                        </p:cTn>
                                        <p:tgtEl>
                                          <p:spTgt spid="4571"/>
                                        </p:tgtEl>
                                        <p:attrNameLst>
                                          <p:attrName>style.visibility</p:attrName>
                                        </p:attrNameLst>
                                      </p:cBhvr>
                                      <p:to>
                                        <p:strVal val="visible"/>
                                      </p:to>
                                    </p:set>
                                    <p:animEffect transition="in" filter="fade">
                                      <p:cBhvr>
                                        <p:cTn id="811" dur="50"/>
                                        <p:tgtEl>
                                          <p:spTgt spid="4571"/>
                                        </p:tgtEl>
                                      </p:cBhvr>
                                    </p:animEffect>
                                  </p:childTnLst>
                                </p:cTn>
                              </p:par>
                              <p:par>
                                <p:cTn id="812" presetID="1" presetClass="exit" presetSubtype="0" fill="hold" nodeType="withEffect">
                                  <p:stCondLst>
                                    <p:cond delay="0"/>
                                  </p:stCondLst>
                                  <p:childTnLst>
                                    <p:set>
                                      <p:cBhvr>
                                        <p:cTn id="813" dur="1" fill="hold">
                                          <p:stCondLst>
                                            <p:cond delay="0"/>
                                          </p:stCondLst>
                                        </p:cTn>
                                        <p:tgtEl>
                                          <p:spTgt spid="4557"/>
                                        </p:tgtEl>
                                        <p:attrNameLst>
                                          <p:attrName>style.visibility</p:attrName>
                                        </p:attrNameLst>
                                      </p:cBhvr>
                                      <p:to>
                                        <p:strVal val="hidden"/>
                                      </p:to>
                                    </p:set>
                                  </p:childTnLst>
                                </p:cTn>
                              </p:par>
                            </p:childTnLst>
                          </p:cTn>
                        </p:par>
                        <p:par>
                          <p:cTn id="814" fill="hold">
                            <p:stCondLst>
                              <p:cond delay="7050"/>
                            </p:stCondLst>
                            <p:childTnLst>
                              <p:par>
                                <p:cTn id="815" presetID="10" presetClass="entr" presetSubtype="0" fill="hold" nodeType="afterEffect">
                                  <p:stCondLst>
                                    <p:cond delay="0"/>
                                  </p:stCondLst>
                                  <p:childTnLst>
                                    <p:set>
                                      <p:cBhvr>
                                        <p:cTn id="816" dur="1" fill="hold">
                                          <p:stCondLst>
                                            <p:cond delay="0"/>
                                          </p:stCondLst>
                                        </p:cTn>
                                        <p:tgtEl>
                                          <p:spTgt spid="4609"/>
                                        </p:tgtEl>
                                        <p:attrNameLst>
                                          <p:attrName>style.visibility</p:attrName>
                                        </p:attrNameLst>
                                      </p:cBhvr>
                                      <p:to>
                                        <p:strVal val="visible"/>
                                      </p:to>
                                    </p:set>
                                    <p:animEffect transition="in" filter="fade">
                                      <p:cBhvr>
                                        <p:cTn id="817" dur="50"/>
                                        <p:tgtEl>
                                          <p:spTgt spid="4609"/>
                                        </p:tgtEl>
                                      </p:cBhvr>
                                    </p:animEffect>
                                  </p:childTnLst>
                                </p:cTn>
                              </p:par>
                              <p:par>
                                <p:cTn id="818" presetID="1" presetClass="exit" presetSubtype="0" fill="hold" nodeType="withEffect">
                                  <p:stCondLst>
                                    <p:cond delay="0"/>
                                  </p:stCondLst>
                                  <p:childTnLst>
                                    <p:set>
                                      <p:cBhvr>
                                        <p:cTn id="819" dur="1" fill="hold">
                                          <p:stCondLst>
                                            <p:cond delay="0"/>
                                          </p:stCondLst>
                                        </p:cTn>
                                        <p:tgtEl>
                                          <p:spTgt spid="4571"/>
                                        </p:tgtEl>
                                        <p:attrNameLst>
                                          <p:attrName>style.visibility</p:attrName>
                                        </p:attrNameLst>
                                      </p:cBhvr>
                                      <p:to>
                                        <p:strVal val="hidden"/>
                                      </p:to>
                                    </p:set>
                                  </p:childTnLst>
                                </p:cTn>
                              </p:par>
                            </p:childTnLst>
                          </p:cTn>
                        </p:par>
                        <p:par>
                          <p:cTn id="820" fill="hold">
                            <p:stCondLst>
                              <p:cond delay="7100"/>
                            </p:stCondLst>
                            <p:childTnLst>
                              <p:par>
                                <p:cTn id="821" presetID="10" presetClass="entr" presetSubtype="0" fill="hold" nodeType="afterEffect">
                                  <p:stCondLst>
                                    <p:cond delay="0"/>
                                  </p:stCondLst>
                                  <p:childTnLst>
                                    <p:set>
                                      <p:cBhvr>
                                        <p:cTn id="822" dur="1" fill="hold">
                                          <p:stCondLst>
                                            <p:cond delay="0"/>
                                          </p:stCondLst>
                                        </p:cTn>
                                        <p:tgtEl>
                                          <p:spTgt spid="4585"/>
                                        </p:tgtEl>
                                        <p:attrNameLst>
                                          <p:attrName>style.visibility</p:attrName>
                                        </p:attrNameLst>
                                      </p:cBhvr>
                                      <p:to>
                                        <p:strVal val="visible"/>
                                      </p:to>
                                    </p:set>
                                    <p:animEffect transition="in" filter="fade">
                                      <p:cBhvr>
                                        <p:cTn id="823" dur="50"/>
                                        <p:tgtEl>
                                          <p:spTgt spid="4585"/>
                                        </p:tgtEl>
                                      </p:cBhvr>
                                    </p:animEffect>
                                  </p:childTnLst>
                                </p:cTn>
                              </p:par>
                              <p:par>
                                <p:cTn id="824" presetID="1" presetClass="exit" presetSubtype="0" fill="hold" nodeType="withEffect">
                                  <p:stCondLst>
                                    <p:cond delay="0"/>
                                  </p:stCondLst>
                                  <p:childTnLst>
                                    <p:set>
                                      <p:cBhvr>
                                        <p:cTn id="825" dur="1" fill="hold">
                                          <p:stCondLst>
                                            <p:cond delay="0"/>
                                          </p:stCondLst>
                                        </p:cTn>
                                        <p:tgtEl>
                                          <p:spTgt spid="4609"/>
                                        </p:tgtEl>
                                        <p:attrNameLst>
                                          <p:attrName>style.visibility</p:attrName>
                                        </p:attrNameLst>
                                      </p:cBhvr>
                                      <p:to>
                                        <p:strVal val="hidden"/>
                                      </p:to>
                                    </p:set>
                                  </p:childTnLst>
                                </p:cTn>
                              </p:par>
                            </p:childTnLst>
                          </p:cTn>
                        </p:par>
                        <p:par>
                          <p:cTn id="826" fill="hold">
                            <p:stCondLst>
                              <p:cond delay="7150"/>
                            </p:stCondLst>
                            <p:childTnLst>
                              <p:par>
                                <p:cTn id="827" presetID="10" presetClass="entr" presetSubtype="0" fill="hold" nodeType="afterEffect">
                                  <p:stCondLst>
                                    <p:cond delay="0"/>
                                  </p:stCondLst>
                                  <p:childTnLst>
                                    <p:set>
                                      <p:cBhvr>
                                        <p:cTn id="828" dur="1" fill="hold">
                                          <p:stCondLst>
                                            <p:cond delay="0"/>
                                          </p:stCondLst>
                                        </p:cTn>
                                        <p:tgtEl>
                                          <p:spTgt spid="4598"/>
                                        </p:tgtEl>
                                        <p:attrNameLst>
                                          <p:attrName>style.visibility</p:attrName>
                                        </p:attrNameLst>
                                      </p:cBhvr>
                                      <p:to>
                                        <p:strVal val="visible"/>
                                      </p:to>
                                    </p:set>
                                    <p:animEffect transition="in" filter="fade">
                                      <p:cBhvr>
                                        <p:cTn id="829" dur="50"/>
                                        <p:tgtEl>
                                          <p:spTgt spid="4598"/>
                                        </p:tgtEl>
                                      </p:cBhvr>
                                    </p:animEffect>
                                  </p:childTnLst>
                                </p:cTn>
                              </p:par>
                              <p:par>
                                <p:cTn id="830" presetID="1" presetClass="exit" presetSubtype="0" fill="hold" nodeType="withEffect">
                                  <p:stCondLst>
                                    <p:cond delay="0"/>
                                  </p:stCondLst>
                                  <p:childTnLst>
                                    <p:set>
                                      <p:cBhvr>
                                        <p:cTn id="831" dur="1" fill="hold">
                                          <p:stCondLst>
                                            <p:cond delay="0"/>
                                          </p:stCondLst>
                                        </p:cTn>
                                        <p:tgtEl>
                                          <p:spTgt spid="4585"/>
                                        </p:tgtEl>
                                        <p:attrNameLst>
                                          <p:attrName>style.visibility</p:attrName>
                                        </p:attrNameLst>
                                      </p:cBhvr>
                                      <p:to>
                                        <p:strVal val="hidden"/>
                                      </p:to>
                                    </p:set>
                                  </p:childTnLst>
                                </p:cTn>
                              </p:par>
                            </p:childTnLst>
                          </p:cTn>
                        </p:par>
                        <p:par>
                          <p:cTn id="832" fill="hold">
                            <p:stCondLst>
                              <p:cond delay="7200"/>
                            </p:stCondLst>
                            <p:childTnLst>
                              <p:par>
                                <p:cTn id="833" presetID="10" presetClass="entr" presetSubtype="0" fill="hold" nodeType="afterEffect">
                                  <p:stCondLst>
                                    <p:cond delay="0"/>
                                  </p:stCondLst>
                                  <p:childTnLst>
                                    <p:set>
                                      <p:cBhvr>
                                        <p:cTn id="834" dur="1" fill="hold">
                                          <p:stCondLst>
                                            <p:cond delay="0"/>
                                          </p:stCondLst>
                                        </p:cTn>
                                        <p:tgtEl>
                                          <p:spTgt spid="4621"/>
                                        </p:tgtEl>
                                        <p:attrNameLst>
                                          <p:attrName>style.visibility</p:attrName>
                                        </p:attrNameLst>
                                      </p:cBhvr>
                                      <p:to>
                                        <p:strVal val="visible"/>
                                      </p:to>
                                    </p:set>
                                    <p:animEffect transition="in" filter="fade">
                                      <p:cBhvr>
                                        <p:cTn id="835" dur="50"/>
                                        <p:tgtEl>
                                          <p:spTgt spid="4621"/>
                                        </p:tgtEl>
                                      </p:cBhvr>
                                    </p:animEffect>
                                  </p:childTnLst>
                                </p:cTn>
                              </p:par>
                              <p:par>
                                <p:cTn id="836" presetID="1" presetClass="exit" presetSubtype="0" fill="hold" nodeType="withEffect">
                                  <p:stCondLst>
                                    <p:cond delay="0"/>
                                  </p:stCondLst>
                                  <p:childTnLst>
                                    <p:set>
                                      <p:cBhvr>
                                        <p:cTn id="837" dur="1" fill="hold">
                                          <p:stCondLst>
                                            <p:cond delay="0"/>
                                          </p:stCondLst>
                                        </p:cTn>
                                        <p:tgtEl>
                                          <p:spTgt spid="4598"/>
                                        </p:tgtEl>
                                        <p:attrNameLst>
                                          <p:attrName>style.visibility</p:attrName>
                                        </p:attrNameLst>
                                      </p:cBhvr>
                                      <p:to>
                                        <p:strVal val="hidden"/>
                                      </p:to>
                                    </p:set>
                                  </p:childTnLst>
                                </p:cTn>
                              </p:par>
                            </p:childTnLst>
                          </p:cTn>
                        </p:par>
                        <p:par>
                          <p:cTn id="838" fill="hold">
                            <p:stCondLst>
                              <p:cond delay="7250"/>
                            </p:stCondLst>
                            <p:childTnLst>
                              <p:par>
                                <p:cTn id="839" presetID="10" presetClass="entr" presetSubtype="0" fill="hold" nodeType="afterEffect">
                                  <p:stCondLst>
                                    <p:cond delay="0"/>
                                  </p:stCondLst>
                                  <p:childTnLst>
                                    <p:set>
                                      <p:cBhvr>
                                        <p:cTn id="840" dur="1" fill="hold">
                                          <p:stCondLst>
                                            <p:cond delay="0"/>
                                          </p:stCondLst>
                                        </p:cTn>
                                        <p:tgtEl>
                                          <p:spTgt spid="4523"/>
                                        </p:tgtEl>
                                        <p:attrNameLst>
                                          <p:attrName>style.visibility</p:attrName>
                                        </p:attrNameLst>
                                      </p:cBhvr>
                                      <p:to>
                                        <p:strVal val="visible"/>
                                      </p:to>
                                    </p:set>
                                    <p:animEffect transition="in" filter="fade">
                                      <p:cBhvr>
                                        <p:cTn id="841" dur="50"/>
                                        <p:tgtEl>
                                          <p:spTgt spid="4523"/>
                                        </p:tgtEl>
                                      </p:cBhvr>
                                    </p:animEffect>
                                  </p:childTnLst>
                                </p:cTn>
                              </p:par>
                              <p:par>
                                <p:cTn id="842" presetID="1" presetClass="exit" presetSubtype="0" fill="hold" nodeType="withEffect">
                                  <p:stCondLst>
                                    <p:cond delay="0"/>
                                  </p:stCondLst>
                                  <p:childTnLst>
                                    <p:set>
                                      <p:cBhvr>
                                        <p:cTn id="843" dur="1" fill="hold">
                                          <p:stCondLst>
                                            <p:cond delay="0"/>
                                          </p:stCondLst>
                                        </p:cTn>
                                        <p:tgtEl>
                                          <p:spTgt spid="4621"/>
                                        </p:tgtEl>
                                        <p:attrNameLst>
                                          <p:attrName>style.visibility</p:attrName>
                                        </p:attrNameLst>
                                      </p:cBhvr>
                                      <p:to>
                                        <p:strVal val="hidden"/>
                                      </p:to>
                                    </p:set>
                                  </p:childTnLst>
                                </p:cTn>
                              </p:par>
                            </p:childTnLst>
                          </p:cTn>
                        </p:par>
                        <p:par>
                          <p:cTn id="844" fill="hold">
                            <p:stCondLst>
                              <p:cond delay="7300"/>
                            </p:stCondLst>
                            <p:childTnLst>
                              <p:par>
                                <p:cTn id="845" presetID="10" presetClass="entr" presetSubtype="0" fill="hold" nodeType="afterEffect">
                                  <p:stCondLst>
                                    <p:cond delay="0"/>
                                  </p:stCondLst>
                                  <p:childTnLst>
                                    <p:set>
                                      <p:cBhvr>
                                        <p:cTn id="846" dur="1" fill="hold">
                                          <p:stCondLst>
                                            <p:cond delay="0"/>
                                          </p:stCondLst>
                                        </p:cTn>
                                        <p:tgtEl>
                                          <p:spTgt spid="4635"/>
                                        </p:tgtEl>
                                        <p:attrNameLst>
                                          <p:attrName>style.visibility</p:attrName>
                                        </p:attrNameLst>
                                      </p:cBhvr>
                                      <p:to>
                                        <p:strVal val="visible"/>
                                      </p:to>
                                    </p:set>
                                    <p:animEffect transition="in" filter="fade">
                                      <p:cBhvr>
                                        <p:cTn id="847" dur="50"/>
                                        <p:tgtEl>
                                          <p:spTgt spid="4635"/>
                                        </p:tgtEl>
                                      </p:cBhvr>
                                    </p:animEffect>
                                  </p:childTnLst>
                                </p:cTn>
                              </p:par>
                              <p:par>
                                <p:cTn id="848" presetID="1" presetClass="exit" presetSubtype="0" fill="hold" nodeType="withEffect">
                                  <p:stCondLst>
                                    <p:cond delay="0"/>
                                  </p:stCondLst>
                                  <p:childTnLst>
                                    <p:set>
                                      <p:cBhvr>
                                        <p:cTn id="849" dur="1" fill="hold">
                                          <p:stCondLst>
                                            <p:cond delay="0"/>
                                          </p:stCondLst>
                                        </p:cTn>
                                        <p:tgtEl>
                                          <p:spTgt spid="4523"/>
                                        </p:tgtEl>
                                        <p:attrNameLst>
                                          <p:attrName>style.visibility</p:attrName>
                                        </p:attrNameLst>
                                      </p:cBhvr>
                                      <p:to>
                                        <p:strVal val="hidden"/>
                                      </p:to>
                                    </p:set>
                                  </p:childTnLst>
                                </p:cTn>
                              </p:par>
                            </p:childTnLst>
                          </p:cTn>
                        </p:par>
                        <p:par>
                          <p:cTn id="850" fill="hold">
                            <p:stCondLst>
                              <p:cond delay="7350"/>
                            </p:stCondLst>
                            <p:childTnLst>
                              <p:par>
                                <p:cTn id="851" presetID="10" presetClass="entr" presetSubtype="0" fill="hold" nodeType="afterEffect">
                                  <p:stCondLst>
                                    <p:cond delay="0"/>
                                  </p:stCondLst>
                                  <p:childTnLst>
                                    <p:set>
                                      <p:cBhvr>
                                        <p:cTn id="852" dur="1" fill="hold">
                                          <p:stCondLst>
                                            <p:cond delay="0"/>
                                          </p:stCondLst>
                                        </p:cTn>
                                        <p:tgtEl>
                                          <p:spTgt spid="4649"/>
                                        </p:tgtEl>
                                        <p:attrNameLst>
                                          <p:attrName>style.visibility</p:attrName>
                                        </p:attrNameLst>
                                      </p:cBhvr>
                                      <p:to>
                                        <p:strVal val="visible"/>
                                      </p:to>
                                    </p:set>
                                    <p:animEffect transition="in" filter="fade">
                                      <p:cBhvr>
                                        <p:cTn id="853" dur="50"/>
                                        <p:tgtEl>
                                          <p:spTgt spid="4649"/>
                                        </p:tgtEl>
                                      </p:cBhvr>
                                    </p:animEffect>
                                  </p:childTnLst>
                                </p:cTn>
                              </p:par>
                              <p:par>
                                <p:cTn id="854" presetID="1" presetClass="exit" presetSubtype="0" fill="hold" nodeType="withEffect">
                                  <p:stCondLst>
                                    <p:cond delay="0"/>
                                  </p:stCondLst>
                                  <p:childTnLst>
                                    <p:set>
                                      <p:cBhvr>
                                        <p:cTn id="855" dur="1" fill="hold">
                                          <p:stCondLst>
                                            <p:cond delay="0"/>
                                          </p:stCondLst>
                                        </p:cTn>
                                        <p:tgtEl>
                                          <p:spTgt spid="4635"/>
                                        </p:tgtEl>
                                        <p:attrNameLst>
                                          <p:attrName>style.visibility</p:attrName>
                                        </p:attrNameLst>
                                      </p:cBhvr>
                                      <p:to>
                                        <p:strVal val="hidden"/>
                                      </p:to>
                                    </p:set>
                                  </p:childTnLst>
                                </p:cTn>
                              </p:par>
                            </p:childTnLst>
                          </p:cTn>
                        </p:par>
                        <p:par>
                          <p:cTn id="856" fill="hold">
                            <p:stCondLst>
                              <p:cond delay="7400"/>
                            </p:stCondLst>
                            <p:childTnLst>
                              <p:par>
                                <p:cTn id="857" presetID="10" presetClass="entr" presetSubtype="0" fill="hold" nodeType="afterEffect">
                                  <p:stCondLst>
                                    <p:cond delay="0"/>
                                  </p:stCondLst>
                                  <p:childTnLst>
                                    <p:set>
                                      <p:cBhvr>
                                        <p:cTn id="858" dur="1" fill="hold">
                                          <p:stCondLst>
                                            <p:cond delay="0"/>
                                          </p:stCondLst>
                                        </p:cTn>
                                        <p:tgtEl>
                                          <p:spTgt spid="4663"/>
                                        </p:tgtEl>
                                        <p:attrNameLst>
                                          <p:attrName>style.visibility</p:attrName>
                                        </p:attrNameLst>
                                      </p:cBhvr>
                                      <p:to>
                                        <p:strVal val="visible"/>
                                      </p:to>
                                    </p:set>
                                    <p:animEffect transition="in" filter="fade">
                                      <p:cBhvr>
                                        <p:cTn id="859" dur="50"/>
                                        <p:tgtEl>
                                          <p:spTgt spid="4663"/>
                                        </p:tgtEl>
                                      </p:cBhvr>
                                    </p:animEffect>
                                  </p:childTnLst>
                                </p:cTn>
                              </p:par>
                              <p:par>
                                <p:cTn id="860" presetID="1" presetClass="exit" presetSubtype="0" fill="hold" nodeType="withEffect">
                                  <p:stCondLst>
                                    <p:cond delay="0"/>
                                  </p:stCondLst>
                                  <p:childTnLst>
                                    <p:set>
                                      <p:cBhvr>
                                        <p:cTn id="861" dur="1" fill="hold">
                                          <p:stCondLst>
                                            <p:cond delay="0"/>
                                          </p:stCondLst>
                                        </p:cTn>
                                        <p:tgtEl>
                                          <p:spTgt spid="4649"/>
                                        </p:tgtEl>
                                        <p:attrNameLst>
                                          <p:attrName>style.visibility</p:attrName>
                                        </p:attrNameLst>
                                      </p:cBhvr>
                                      <p:to>
                                        <p:strVal val="hidden"/>
                                      </p:to>
                                    </p:set>
                                  </p:childTnLst>
                                </p:cTn>
                              </p:par>
                            </p:childTnLst>
                          </p:cTn>
                        </p:par>
                        <p:par>
                          <p:cTn id="862" fill="hold">
                            <p:stCondLst>
                              <p:cond delay="7450"/>
                            </p:stCondLst>
                            <p:childTnLst>
                              <p:par>
                                <p:cTn id="863" presetID="10" presetClass="entr" presetSubtype="0" fill="hold" nodeType="afterEffect">
                                  <p:stCondLst>
                                    <p:cond delay="0"/>
                                  </p:stCondLst>
                                  <p:childTnLst>
                                    <p:set>
                                      <p:cBhvr>
                                        <p:cTn id="864" dur="1" fill="hold">
                                          <p:stCondLst>
                                            <p:cond delay="0"/>
                                          </p:stCondLst>
                                        </p:cTn>
                                        <p:tgtEl>
                                          <p:spTgt spid="4677"/>
                                        </p:tgtEl>
                                        <p:attrNameLst>
                                          <p:attrName>style.visibility</p:attrName>
                                        </p:attrNameLst>
                                      </p:cBhvr>
                                      <p:to>
                                        <p:strVal val="visible"/>
                                      </p:to>
                                    </p:set>
                                    <p:animEffect transition="in" filter="fade">
                                      <p:cBhvr>
                                        <p:cTn id="865" dur="50"/>
                                        <p:tgtEl>
                                          <p:spTgt spid="4677"/>
                                        </p:tgtEl>
                                      </p:cBhvr>
                                    </p:animEffect>
                                  </p:childTnLst>
                                </p:cTn>
                              </p:par>
                              <p:par>
                                <p:cTn id="866" presetID="1" presetClass="exit" presetSubtype="0" fill="hold" nodeType="withEffect">
                                  <p:stCondLst>
                                    <p:cond delay="0"/>
                                  </p:stCondLst>
                                  <p:childTnLst>
                                    <p:set>
                                      <p:cBhvr>
                                        <p:cTn id="867" dur="1" fill="hold">
                                          <p:stCondLst>
                                            <p:cond delay="0"/>
                                          </p:stCondLst>
                                        </p:cTn>
                                        <p:tgtEl>
                                          <p:spTgt spid="4663"/>
                                        </p:tgtEl>
                                        <p:attrNameLst>
                                          <p:attrName>style.visibility</p:attrName>
                                        </p:attrNameLst>
                                      </p:cBhvr>
                                      <p:to>
                                        <p:strVal val="hidden"/>
                                      </p:to>
                                    </p:set>
                                  </p:childTnLst>
                                </p:cTn>
                              </p:par>
                            </p:childTnLst>
                          </p:cTn>
                        </p:par>
                        <p:par>
                          <p:cTn id="868" fill="hold">
                            <p:stCondLst>
                              <p:cond delay="7500"/>
                            </p:stCondLst>
                            <p:childTnLst>
                              <p:par>
                                <p:cTn id="869" presetID="10" presetClass="entr" presetSubtype="0" fill="hold" nodeType="afterEffect">
                                  <p:stCondLst>
                                    <p:cond delay="0"/>
                                  </p:stCondLst>
                                  <p:childTnLst>
                                    <p:set>
                                      <p:cBhvr>
                                        <p:cTn id="870" dur="1" fill="hold">
                                          <p:stCondLst>
                                            <p:cond delay="0"/>
                                          </p:stCondLst>
                                        </p:cTn>
                                        <p:tgtEl>
                                          <p:spTgt spid="4691"/>
                                        </p:tgtEl>
                                        <p:attrNameLst>
                                          <p:attrName>style.visibility</p:attrName>
                                        </p:attrNameLst>
                                      </p:cBhvr>
                                      <p:to>
                                        <p:strVal val="visible"/>
                                      </p:to>
                                    </p:set>
                                    <p:animEffect transition="in" filter="fade">
                                      <p:cBhvr>
                                        <p:cTn id="871" dur="50"/>
                                        <p:tgtEl>
                                          <p:spTgt spid="4691"/>
                                        </p:tgtEl>
                                      </p:cBhvr>
                                    </p:animEffect>
                                  </p:childTnLst>
                                </p:cTn>
                              </p:par>
                              <p:par>
                                <p:cTn id="872" presetID="1" presetClass="exit" presetSubtype="0" fill="hold" nodeType="withEffect">
                                  <p:stCondLst>
                                    <p:cond delay="0"/>
                                  </p:stCondLst>
                                  <p:childTnLst>
                                    <p:set>
                                      <p:cBhvr>
                                        <p:cTn id="873" dur="1" fill="hold">
                                          <p:stCondLst>
                                            <p:cond delay="0"/>
                                          </p:stCondLst>
                                        </p:cTn>
                                        <p:tgtEl>
                                          <p:spTgt spid="4677"/>
                                        </p:tgtEl>
                                        <p:attrNameLst>
                                          <p:attrName>style.visibility</p:attrName>
                                        </p:attrNameLst>
                                      </p:cBhvr>
                                      <p:to>
                                        <p:strVal val="hidden"/>
                                      </p:to>
                                    </p:set>
                                  </p:childTnLst>
                                </p:cTn>
                              </p:par>
                            </p:childTnLst>
                          </p:cTn>
                        </p:par>
                        <p:par>
                          <p:cTn id="874" fill="hold">
                            <p:stCondLst>
                              <p:cond delay="7550"/>
                            </p:stCondLst>
                            <p:childTnLst>
                              <p:par>
                                <p:cTn id="875" presetID="10" presetClass="entr" presetSubtype="0" fill="hold" nodeType="afterEffect">
                                  <p:stCondLst>
                                    <p:cond delay="0"/>
                                  </p:stCondLst>
                                  <p:childTnLst>
                                    <p:set>
                                      <p:cBhvr>
                                        <p:cTn id="876" dur="1" fill="hold">
                                          <p:stCondLst>
                                            <p:cond delay="0"/>
                                          </p:stCondLst>
                                        </p:cTn>
                                        <p:tgtEl>
                                          <p:spTgt spid="4711"/>
                                        </p:tgtEl>
                                        <p:attrNameLst>
                                          <p:attrName>style.visibility</p:attrName>
                                        </p:attrNameLst>
                                      </p:cBhvr>
                                      <p:to>
                                        <p:strVal val="visible"/>
                                      </p:to>
                                    </p:set>
                                    <p:animEffect transition="in" filter="fade">
                                      <p:cBhvr>
                                        <p:cTn id="877" dur="50"/>
                                        <p:tgtEl>
                                          <p:spTgt spid="4711"/>
                                        </p:tgtEl>
                                      </p:cBhvr>
                                    </p:animEffect>
                                  </p:childTnLst>
                                </p:cTn>
                              </p:par>
                              <p:par>
                                <p:cTn id="878" presetID="1" presetClass="exit" presetSubtype="0" fill="hold" nodeType="withEffect">
                                  <p:stCondLst>
                                    <p:cond delay="0"/>
                                  </p:stCondLst>
                                  <p:childTnLst>
                                    <p:set>
                                      <p:cBhvr>
                                        <p:cTn id="879" dur="1" fill="hold">
                                          <p:stCondLst>
                                            <p:cond delay="0"/>
                                          </p:stCondLst>
                                        </p:cTn>
                                        <p:tgtEl>
                                          <p:spTgt spid="4691"/>
                                        </p:tgtEl>
                                        <p:attrNameLst>
                                          <p:attrName>style.visibility</p:attrName>
                                        </p:attrNameLst>
                                      </p:cBhvr>
                                      <p:to>
                                        <p:strVal val="hidden"/>
                                      </p:to>
                                    </p:set>
                                  </p:childTnLst>
                                </p:cTn>
                              </p:par>
                            </p:childTnLst>
                          </p:cTn>
                        </p:par>
                        <p:par>
                          <p:cTn id="880" fill="hold">
                            <p:stCondLst>
                              <p:cond delay="7600"/>
                            </p:stCondLst>
                            <p:childTnLst>
                              <p:par>
                                <p:cTn id="881" presetID="10" presetClass="entr" presetSubtype="0" fill="hold" nodeType="afterEffect">
                                  <p:stCondLst>
                                    <p:cond delay="0"/>
                                  </p:stCondLst>
                                  <p:childTnLst>
                                    <p:set>
                                      <p:cBhvr>
                                        <p:cTn id="882" dur="1" fill="hold">
                                          <p:stCondLst>
                                            <p:cond delay="0"/>
                                          </p:stCondLst>
                                        </p:cTn>
                                        <p:tgtEl>
                                          <p:spTgt spid="4725"/>
                                        </p:tgtEl>
                                        <p:attrNameLst>
                                          <p:attrName>style.visibility</p:attrName>
                                        </p:attrNameLst>
                                      </p:cBhvr>
                                      <p:to>
                                        <p:strVal val="visible"/>
                                      </p:to>
                                    </p:set>
                                    <p:animEffect transition="in" filter="fade">
                                      <p:cBhvr>
                                        <p:cTn id="883" dur="50"/>
                                        <p:tgtEl>
                                          <p:spTgt spid="4725"/>
                                        </p:tgtEl>
                                      </p:cBhvr>
                                    </p:animEffect>
                                  </p:childTnLst>
                                </p:cTn>
                              </p:par>
                              <p:par>
                                <p:cTn id="884" presetID="1" presetClass="exit" presetSubtype="0" fill="hold" nodeType="withEffect">
                                  <p:stCondLst>
                                    <p:cond delay="0"/>
                                  </p:stCondLst>
                                  <p:childTnLst>
                                    <p:set>
                                      <p:cBhvr>
                                        <p:cTn id="885" dur="1" fill="hold">
                                          <p:stCondLst>
                                            <p:cond delay="0"/>
                                          </p:stCondLst>
                                        </p:cTn>
                                        <p:tgtEl>
                                          <p:spTgt spid="4711"/>
                                        </p:tgtEl>
                                        <p:attrNameLst>
                                          <p:attrName>style.visibility</p:attrName>
                                        </p:attrNameLst>
                                      </p:cBhvr>
                                      <p:to>
                                        <p:strVal val="hidden"/>
                                      </p:to>
                                    </p:set>
                                  </p:childTnLst>
                                </p:cTn>
                              </p:par>
                            </p:childTnLst>
                          </p:cTn>
                        </p:par>
                        <p:par>
                          <p:cTn id="886" fill="hold">
                            <p:stCondLst>
                              <p:cond delay="7650"/>
                            </p:stCondLst>
                            <p:childTnLst>
                              <p:par>
                                <p:cTn id="887" presetID="10" presetClass="entr" presetSubtype="0" fill="hold" nodeType="afterEffect">
                                  <p:stCondLst>
                                    <p:cond delay="0"/>
                                  </p:stCondLst>
                                  <p:childTnLst>
                                    <p:set>
                                      <p:cBhvr>
                                        <p:cTn id="888" dur="1" fill="hold">
                                          <p:stCondLst>
                                            <p:cond delay="0"/>
                                          </p:stCondLst>
                                        </p:cTn>
                                        <p:tgtEl>
                                          <p:spTgt spid="4739"/>
                                        </p:tgtEl>
                                        <p:attrNameLst>
                                          <p:attrName>style.visibility</p:attrName>
                                        </p:attrNameLst>
                                      </p:cBhvr>
                                      <p:to>
                                        <p:strVal val="visible"/>
                                      </p:to>
                                    </p:set>
                                    <p:animEffect transition="in" filter="fade">
                                      <p:cBhvr>
                                        <p:cTn id="889" dur="50"/>
                                        <p:tgtEl>
                                          <p:spTgt spid="4739"/>
                                        </p:tgtEl>
                                      </p:cBhvr>
                                    </p:animEffect>
                                  </p:childTnLst>
                                </p:cTn>
                              </p:par>
                              <p:par>
                                <p:cTn id="890" presetID="1" presetClass="exit" presetSubtype="0" fill="hold" nodeType="withEffect">
                                  <p:stCondLst>
                                    <p:cond delay="0"/>
                                  </p:stCondLst>
                                  <p:childTnLst>
                                    <p:set>
                                      <p:cBhvr>
                                        <p:cTn id="891" dur="1" fill="hold">
                                          <p:stCondLst>
                                            <p:cond delay="0"/>
                                          </p:stCondLst>
                                        </p:cTn>
                                        <p:tgtEl>
                                          <p:spTgt spid="4725"/>
                                        </p:tgtEl>
                                        <p:attrNameLst>
                                          <p:attrName>style.visibility</p:attrName>
                                        </p:attrNameLst>
                                      </p:cBhvr>
                                      <p:to>
                                        <p:strVal val="hidden"/>
                                      </p:to>
                                    </p:set>
                                  </p:childTnLst>
                                </p:cTn>
                              </p:par>
                            </p:childTnLst>
                          </p:cTn>
                        </p:par>
                        <p:par>
                          <p:cTn id="892" fill="hold">
                            <p:stCondLst>
                              <p:cond delay="7700"/>
                            </p:stCondLst>
                            <p:childTnLst>
                              <p:par>
                                <p:cTn id="893" presetID="10" presetClass="entr" presetSubtype="0" fill="hold" nodeType="afterEffect">
                                  <p:stCondLst>
                                    <p:cond delay="0"/>
                                  </p:stCondLst>
                                  <p:childTnLst>
                                    <p:set>
                                      <p:cBhvr>
                                        <p:cTn id="894" dur="1" fill="hold">
                                          <p:stCondLst>
                                            <p:cond delay="0"/>
                                          </p:stCondLst>
                                        </p:cTn>
                                        <p:tgtEl>
                                          <p:spTgt spid="4753"/>
                                        </p:tgtEl>
                                        <p:attrNameLst>
                                          <p:attrName>style.visibility</p:attrName>
                                        </p:attrNameLst>
                                      </p:cBhvr>
                                      <p:to>
                                        <p:strVal val="visible"/>
                                      </p:to>
                                    </p:set>
                                    <p:animEffect transition="in" filter="fade">
                                      <p:cBhvr>
                                        <p:cTn id="895" dur="50"/>
                                        <p:tgtEl>
                                          <p:spTgt spid="4753"/>
                                        </p:tgtEl>
                                      </p:cBhvr>
                                    </p:animEffect>
                                  </p:childTnLst>
                                </p:cTn>
                              </p:par>
                              <p:par>
                                <p:cTn id="896" presetID="1" presetClass="exit" presetSubtype="0" fill="hold" nodeType="withEffect">
                                  <p:stCondLst>
                                    <p:cond delay="0"/>
                                  </p:stCondLst>
                                  <p:childTnLst>
                                    <p:set>
                                      <p:cBhvr>
                                        <p:cTn id="897" dur="1" fill="hold">
                                          <p:stCondLst>
                                            <p:cond delay="0"/>
                                          </p:stCondLst>
                                        </p:cTn>
                                        <p:tgtEl>
                                          <p:spTgt spid="4739"/>
                                        </p:tgtEl>
                                        <p:attrNameLst>
                                          <p:attrName>style.visibility</p:attrName>
                                        </p:attrNameLst>
                                      </p:cBhvr>
                                      <p:to>
                                        <p:strVal val="hidden"/>
                                      </p:to>
                                    </p:set>
                                  </p:childTnLst>
                                </p:cTn>
                              </p:par>
                            </p:childTnLst>
                          </p:cTn>
                        </p:par>
                        <p:par>
                          <p:cTn id="898" fill="hold">
                            <p:stCondLst>
                              <p:cond delay="7750"/>
                            </p:stCondLst>
                            <p:childTnLst>
                              <p:par>
                                <p:cTn id="899" presetID="10" presetClass="entr" presetSubtype="0" fill="hold" nodeType="afterEffect">
                                  <p:stCondLst>
                                    <p:cond delay="0"/>
                                  </p:stCondLst>
                                  <p:childTnLst>
                                    <p:set>
                                      <p:cBhvr>
                                        <p:cTn id="900" dur="1" fill="hold">
                                          <p:stCondLst>
                                            <p:cond delay="0"/>
                                          </p:stCondLst>
                                        </p:cTn>
                                        <p:tgtEl>
                                          <p:spTgt spid="4791"/>
                                        </p:tgtEl>
                                        <p:attrNameLst>
                                          <p:attrName>style.visibility</p:attrName>
                                        </p:attrNameLst>
                                      </p:cBhvr>
                                      <p:to>
                                        <p:strVal val="visible"/>
                                      </p:to>
                                    </p:set>
                                    <p:animEffect transition="in" filter="fade">
                                      <p:cBhvr>
                                        <p:cTn id="901" dur="50"/>
                                        <p:tgtEl>
                                          <p:spTgt spid="4791"/>
                                        </p:tgtEl>
                                      </p:cBhvr>
                                    </p:animEffect>
                                  </p:childTnLst>
                                </p:cTn>
                              </p:par>
                              <p:par>
                                <p:cTn id="902" presetID="1" presetClass="exit" presetSubtype="0" fill="hold" nodeType="withEffect">
                                  <p:stCondLst>
                                    <p:cond delay="0"/>
                                  </p:stCondLst>
                                  <p:childTnLst>
                                    <p:set>
                                      <p:cBhvr>
                                        <p:cTn id="903" dur="1" fill="hold">
                                          <p:stCondLst>
                                            <p:cond delay="0"/>
                                          </p:stCondLst>
                                        </p:cTn>
                                        <p:tgtEl>
                                          <p:spTgt spid="4753"/>
                                        </p:tgtEl>
                                        <p:attrNameLst>
                                          <p:attrName>style.visibility</p:attrName>
                                        </p:attrNameLst>
                                      </p:cBhvr>
                                      <p:to>
                                        <p:strVal val="hidden"/>
                                      </p:to>
                                    </p:set>
                                  </p:childTnLst>
                                </p:cTn>
                              </p:par>
                            </p:childTnLst>
                          </p:cTn>
                        </p:par>
                        <p:par>
                          <p:cTn id="904" fill="hold">
                            <p:stCondLst>
                              <p:cond delay="7800"/>
                            </p:stCondLst>
                            <p:childTnLst>
                              <p:par>
                                <p:cTn id="905" presetID="10" presetClass="entr" presetSubtype="0" fill="hold" nodeType="afterEffect">
                                  <p:stCondLst>
                                    <p:cond delay="0"/>
                                  </p:stCondLst>
                                  <p:childTnLst>
                                    <p:set>
                                      <p:cBhvr>
                                        <p:cTn id="906" dur="1" fill="hold">
                                          <p:stCondLst>
                                            <p:cond delay="0"/>
                                          </p:stCondLst>
                                        </p:cTn>
                                        <p:tgtEl>
                                          <p:spTgt spid="4767"/>
                                        </p:tgtEl>
                                        <p:attrNameLst>
                                          <p:attrName>style.visibility</p:attrName>
                                        </p:attrNameLst>
                                      </p:cBhvr>
                                      <p:to>
                                        <p:strVal val="visible"/>
                                      </p:to>
                                    </p:set>
                                    <p:animEffect transition="in" filter="fade">
                                      <p:cBhvr>
                                        <p:cTn id="907" dur="50"/>
                                        <p:tgtEl>
                                          <p:spTgt spid="4767"/>
                                        </p:tgtEl>
                                      </p:cBhvr>
                                    </p:animEffect>
                                  </p:childTnLst>
                                </p:cTn>
                              </p:par>
                              <p:par>
                                <p:cTn id="908" presetID="1" presetClass="exit" presetSubtype="0" fill="hold" nodeType="withEffect">
                                  <p:stCondLst>
                                    <p:cond delay="0"/>
                                  </p:stCondLst>
                                  <p:childTnLst>
                                    <p:set>
                                      <p:cBhvr>
                                        <p:cTn id="909" dur="1" fill="hold">
                                          <p:stCondLst>
                                            <p:cond delay="0"/>
                                          </p:stCondLst>
                                        </p:cTn>
                                        <p:tgtEl>
                                          <p:spTgt spid="4791"/>
                                        </p:tgtEl>
                                        <p:attrNameLst>
                                          <p:attrName>style.visibility</p:attrName>
                                        </p:attrNameLst>
                                      </p:cBhvr>
                                      <p:to>
                                        <p:strVal val="hidden"/>
                                      </p:to>
                                    </p:set>
                                  </p:childTnLst>
                                </p:cTn>
                              </p:par>
                            </p:childTnLst>
                          </p:cTn>
                        </p:par>
                        <p:par>
                          <p:cTn id="910" fill="hold">
                            <p:stCondLst>
                              <p:cond delay="7850"/>
                            </p:stCondLst>
                            <p:childTnLst>
                              <p:par>
                                <p:cTn id="911" presetID="10" presetClass="entr" presetSubtype="0" fill="hold" nodeType="afterEffect">
                                  <p:stCondLst>
                                    <p:cond delay="0"/>
                                  </p:stCondLst>
                                  <p:childTnLst>
                                    <p:set>
                                      <p:cBhvr>
                                        <p:cTn id="912" dur="1" fill="hold">
                                          <p:stCondLst>
                                            <p:cond delay="0"/>
                                          </p:stCondLst>
                                        </p:cTn>
                                        <p:tgtEl>
                                          <p:spTgt spid="4780"/>
                                        </p:tgtEl>
                                        <p:attrNameLst>
                                          <p:attrName>style.visibility</p:attrName>
                                        </p:attrNameLst>
                                      </p:cBhvr>
                                      <p:to>
                                        <p:strVal val="visible"/>
                                      </p:to>
                                    </p:set>
                                    <p:animEffect transition="in" filter="fade">
                                      <p:cBhvr>
                                        <p:cTn id="913" dur="50"/>
                                        <p:tgtEl>
                                          <p:spTgt spid="4780"/>
                                        </p:tgtEl>
                                      </p:cBhvr>
                                    </p:animEffect>
                                  </p:childTnLst>
                                </p:cTn>
                              </p:par>
                              <p:par>
                                <p:cTn id="914" presetID="1" presetClass="exit" presetSubtype="0" fill="hold" nodeType="withEffect">
                                  <p:stCondLst>
                                    <p:cond delay="0"/>
                                  </p:stCondLst>
                                  <p:childTnLst>
                                    <p:set>
                                      <p:cBhvr>
                                        <p:cTn id="915" dur="1" fill="hold">
                                          <p:stCondLst>
                                            <p:cond delay="0"/>
                                          </p:stCondLst>
                                        </p:cTn>
                                        <p:tgtEl>
                                          <p:spTgt spid="4767"/>
                                        </p:tgtEl>
                                        <p:attrNameLst>
                                          <p:attrName>style.visibility</p:attrName>
                                        </p:attrNameLst>
                                      </p:cBhvr>
                                      <p:to>
                                        <p:strVal val="hidden"/>
                                      </p:to>
                                    </p:set>
                                  </p:childTnLst>
                                </p:cTn>
                              </p:par>
                            </p:childTnLst>
                          </p:cTn>
                        </p:par>
                        <p:par>
                          <p:cTn id="916" fill="hold">
                            <p:stCondLst>
                              <p:cond delay="7900"/>
                            </p:stCondLst>
                            <p:childTnLst>
                              <p:par>
                                <p:cTn id="917" presetID="10" presetClass="entr" presetSubtype="0" fill="hold" nodeType="afterEffect">
                                  <p:stCondLst>
                                    <p:cond delay="0"/>
                                  </p:stCondLst>
                                  <p:childTnLst>
                                    <p:set>
                                      <p:cBhvr>
                                        <p:cTn id="918" dur="1" fill="hold">
                                          <p:stCondLst>
                                            <p:cond delay="0"/>
                                          </p:stCondLst>
                                        </p:cTn>
                                        <p:tgtEl>
                                          <p:spTgt spid="4803"/>
                                        </p:tgtEl>
                                        <p:attrNameLst>
                                          <p:attrName>style.visibility</p:attrName>
                                        </p:attrNameLst>
                                      </p:cBhvr>
                                      <p:to>
                                        <p:strVal val="visible"/>
                                      </p:to>
                                    </p:set>
                                    <p:animEffect transition="in" filter="fade">
                                      <p:cBhvr>
                                        <p:cTn id="919" dur="50"/>
                                        <p:tgtEl>
                                          <p:spTgt spid="4803"/>
                                        </p:tgtEl>
                                      </p:cBhvr>
                                    </p:animEffect>
                                  </p:childTnLst>
                                </p:cTn>
                              </p:par>
                              <p:par>
                                <p:cTn id="920" presetID="1" presetClass="exit" presetSubtype="0" fill="hold" nodeType="withEffect">
                                  <p:stCondLst>
                                    <p:cond delay="0"/>
                                  </p:stCondLst>
                                  <p:childTnLst>
                                    <p:set>
                                      <p:cBhvr>
                                        <p:cTn id="921" dur="1" fill="hold">
                                          <p:stCondLst>
                                            <p:cond delay="0"/>
                                          </p:stCondLst>
                                        </p:cTn>
                                        <p:tgtEl>
                                          <p:spTgt spid="4780"/>
                                        </p:tgtEl>
                                        <p:attrNameLst>
                                          <p:attrName>style.visibility</p:attrName>
                                        </p:attrNameLst>
                                      </p:cBhvr>
                                      <p:to>
                                        <p:strVal val="hidden"/>
                                      </p:to>
                                    </p:set>
                                  </p:childTnLst>
                                </p:cTn>
                              </p:par>
                            </p:childTnLst>
                          </p:cTn>
                        </p:par>
                        <p:par>
                          <p:cTn id="922" fill="hold">
                            <p:stCondLst>
                              <p:cond delay="7950"/>
                            </p:stCondLst>
                            <p:childTnLst>
                              <p:par>
                                <p:cTn id="923" presetID="10" presetClass="entr" presetSubtype="0" fill="hold" nodeType="afterEffect">
                                  <p:stCondLst>
                                    <p:cond delay="0"/>
                                  </p:stCondLst>
                                  <p:childTnLst>
                                    <p:set>
                                      <p:cBhvr>
                                        <p:cTn id="924" dur="1" fill="hold">
                                          <p:stCondLst>
                                            <p:cond delay="0"/>
                                          </p:stCondLst>
                                        </p:cTn>
                                        <p:tgtEl>
                                          <p:spTgt spid="4705"/>
                                        </p:tgtEl>
                                        <p:attrNameLst>
                                          <p:attrName>style.visibility</p:attrName>
                                        </p:attrNameLst>
                                      </p:cBhvr>
                                      <p:to>
                                        <p:strVal val="visible"/>
                                      </p:to>
                                    </p:set>
                                    <p:animEffect transition="in" filter="fade">
                                      <p:cBhvr>
                                        <p:cTn id="925" dur="50"/>
                                        <p:tgtEl>
                                          <p:spTgt spid="4705"/>
                                        </p:tgtEl>
                                      </p:cBhvr>
                                    </p:animEffect>
                                  </p:childTnLst>
                                </p:cTn>
                              </p:par>
                              <p:par>
                                <p:cTn id="926" presetID="1" presetClass="exit" presetSubtype="0" fill="hold" nodeType="withEffect">
                                  <p:stCondLst>
                                    <p:cond delay="0"/>
                                  </p:stCondLst>
                                  <p:childTnLst>
                                    <p:set>
                                      <p:cBhvr>
                                        <p:cTn id="927" dur="1" fill="hold">
                                          <p:stCondLst>
                                            <p:cond delay="0"/>
                                          </p:stCondLst>
                                        </p:cTn>
                                        <p:tgtEl>
                                          <p:spTgt spid="4803"/>
                                        </p:tgtEl>
                                        <p:attrNameLst>
                                          <p:attrName>style.visibility</p:attrName>
                                        </p:attrNameLst>
                                      </p:cBhvr>
                                      <p:to>
                                        <p:strVal val="hidden"/>
                                      </p:to>
                                    </p:set>
                                  </p:childTnLst>
                                </p:cTn>
                              </p:par>
                            </p:childTnLst>
                          </p:cTn>
                        </p:par>
                        <p:par>
                          <p:cTn id="928" fill="hold">
                            <p:stCondLst>
                              <p:cond delay="8000"/>
                            </p:stCondLst>
                            <p:childTnLst>
                              <p:par>
                                <p:cTn id="929" presetID="10" presetClass="entr" presetSubtype="0" fill="hold" nodeType="afterEffect">
                                  <p:stCondLst>
                                    <p:cond delay="0"/>
                                  </p:stCondLst>
                                  <p:childTnLst>
                                    <p:set>
                                      <p:cBhvr>
                                        <p:cTn id="930" dur="1" fill="hold">
                                          <p:stCondLst>
                                            <p:cond delay="0"/>
                                          </p:stCondLst>
                                        </p:cTn>
                                        <p:tgtEl>
                                          <p:spTgt spid="4817"/>
                                        </p:tgtEl>
                                        <p:attrNameLst>
                                          <p:attrName>style.visibility</p:attrName>
                                        </p:attrNameLst>
                                      </p:cBhvr>
                                      <p:to>
                                        <p:strVal val="visible"/>
                                      </p:to>
                                    </p:set>
                                    <p:animEffect transition="in" filter="fade">
                                      <p:cBhvr>
                                        <p:cTn id="931" dur="50"/>
                                        <p:tgtEl>
                                          <p:spTgt spid="4817"/>
                                        </p:tgtEl>
                                      </p:cBhvr>
                                    </p:animEffect>
                                  </p:childTnLst>
                                </p:cTn>
                              </p:par>
                              <p:par>
                                <p:cTn id="932" presetID="1" presetClass="exit" presetSubtype="0" fill="hold" nodeType="withEffect">
                                  <p:stCondLst>
                                    <p:cond delay="0"/>
                                  </p:stCondLst>
                                  <p:childTnLst>
                                    <p:set>
                                      <p:cBhvr>
                                        <p:cTn id="933" dur="1" fill="hold">
                                          <p:stCondLst>
                                            <p:cond delay="0"/>
                                          </p:stCondLst>
                                        </p:cTn>
                                        <p:tgtEl>
                                          <p:spTgt spid="4705"/>
                                        </p:tgtEl>
                                        <p:attrNameLst>
                                          <p:attrName>style.visibility</p:attrName>
                                        </p:attrNameLst>
                                      </p:cBhvr>
                                      <p:to>
                                        <p:strVal val="hidden"/>
                                      </p:to>
                                    </p:set>
                                  </p:childTnLst>
                                </p:cTn>
                              </p:par>
                            </p:childTnLst>
                          </p:cTn>
                        </p:par>
                        <p:par>
                          <p:cTn id="934" fill="hold">
                            <p:stCondLst>
                              <p:cond delay="8050"/>
                            </p:stCondLst>
                            <p:childTnLst>
                              <p:par>
                                <p:cTn id="935" presetID="10" presetClass="entr" presetSubtype="0" fill="hold" nodeType="afterEffect">
                                  <p:stCondLst>
                                    <p:cond delay="0"/>
                                  </p:stCondLst>
                                  <p:childTnLst>
                                    <p:set>
                                      <p:cBhvr>
                                        <p:cTn id="936" dur="1" fill="hold">
                                          <p:stCondLst>
                                            <p:cond delay="0"/>
                                          </p:stCondLst>
                                        </p:cTn>
                                        <p:tgtEl>
                                          <p:spTgt spid="4831"/>
                                        </p:tgtEl>
                                        <p:attrNameLst>
                                          <p:attrName>style.visibility</p:attrName>
                                        </p:attrNameLst>
                                      </p:cBhvr>
                                      <p:to>
                                        <p:strVal val="visible"/>
                                      </p:to>
                                    </p:set>
                                    <p:animEffect transition="in" filter="fade">
                                      <p:cBhvr>
                                        <p:cTn id="937" dur="50"/>
                                        <p:tgtEl>
                                          <p:spTgt spid="4831"/>
                                        </p:tgtEl>
                                      </p:cBhvr>
                                    </p:animEffect>
                                  </p:childTnLst>
                                </p:cTn>
                              </p:par>
                              <p:par>
                                <p:cTn id="938" presetID="1" presetClass="exit" presetSubtype="0" fill="hold" nodeType="withEffect">
                                  <p:stCondLst>
                                    <p:cond delay="0"/>
                                  </p:stCondLst>
                                  <p:childTnLst>
                                    <p:set>
                                      <p:cBhvr>
                                        <p:cTn id="939" dur="1" fill="hold">
                                          <p:stCondLst>
                                            <p:cond delay="0"/>
                                          </p:stCondLst>
                                        </p:cTn>
                                        <p:tgtEl>
                                          <p:spTgt spid="4817"/>
                                        </p:tgtEl>
                                        <p:attrNameLst>
                                          <p:attrName>style.visibility</p:attrName>
                                        </p:attrNameLst>
                                      </p:cBhvr>
                                      <p:to>
                                        <p:strVal val="hidden"/>
                                      </p:to>
                                    </p:set>
                                  </p:childTnLst>
                                </p:cTn>
                              </p:par>
                            </p:childTnLst>
                          </p:cTn>
                        </p:par>
                        <p:par>
                          <p:cTn id="940" fill="hold">
                            <p:stCondLst>
                              <p:cond delay="8100"/>
                            </p:stCondLst>
                            <p:childTnLst>
                              <p:par>
                                <p:cTn id="941" presetID="10" presetClass="entr" presetSubtype="0" fill="hold" nodeType="afterEffect">
                                  <p:stCondLst>
                                    <p:cond delay="0"/>
                                  </p:stCondLst>
                                  <p:childTnLst>
                                    <p:set>
                                      <p:cBhvr>
                                        <p:cTn id="942" dur="1" fill="hold">
                                          <p:stCondLst>
                                            <p:cond delay="0"/>
                                          </p:stCondLst>
                                        </p:cTn>
                                        <p:tgtEl>
                                          <p:spTgt spid="4845"/>
                                        </p:tgtEl>
                                        <p:attrNameLst>
                                          <p:attrName>style.visibility</p:attrName>
                                        </p:attrNameLst>
                                      </p:cBhvr>
                                      <p:to>
                                        <p:strVal val="visible"/>
                                      </p:to>
                                    </p:set>
                                    <p:animEffect transition="in" filter="fade">
                                      <p:cBhvr>
                                        <p:cTn id="943" dur="50"/>
                                        <p:tgtEl>
                                          <p:spTgt spid="4845"/>
                                        </p:tgtEl>
                                      </p:cBhvr>
                                    </p:animEffect>
                                  </p:childTnLst>
                                </p:cTn>
                              </p:par>
                              <p:par>
                                <p:cTn id="944" presetID="1" presetClass="exit" presetSubtype="0" fill="hold" nodeType="withEffect">
                                  <p:stCondLst>
                                    <p:cond delay="0"/>
                                  </p:stCondLst>
                                  <p:childTnLst>
                                    <p:set>
                                      <p:cBhvr>
                                        <p:cTn id="945" dur="1" fill="hold">
                                          <p:stCondLst>
                                            <p:cond delay="0"/>
                                          </p:stCondLst>
                                        </p:cTn>
                                        <p:tgtEl>
                                          <p:spTgt spid="4831"/>
                                        </p:tgtEl>
                                        <p:attrNameLst>
                                          <p:attrName>style.visibility</p:attrName>
                                        </p:attrNameLst>
                                      </p:cBhvr>
                                      <p:to>
                                        <p:strVal val="hidden"/>
                                      </p:to>
                                    </p:set>
                                  </p:childTnLst>
                                </p:cTn>
                              </p:par>
                            </p:childTnLst>
                          </p:cTn>
                        </p:par>
                        <p:par>
                          <p:cTn id="946" fill="hold">
                            <p:stCondLst>
                              <p:cond delay="8150"/>
                            </p:stCondLst>
                            <p:childTnLst>
                              <p:par>
                                <p:cTn id="947" presetID="10" presetClass="entr" presetSubtype="0" fill="hold" nodeType="afterEffect">
                                  <p:stCondLst>
                                    <p:cond delay="0"/>
                                  </p:stCondLst>
                                  <p:childTnLst>
                                    <p:set>
                                      <p:cBhvr>
                                        <p:cTn id="948" dur="1" fill="hold">
                                          <p:stCondLst>
                                            <p:cond delay="0"/>
                                          </p:stCondLst>
                                        </p:cTn>
                                        <p:tgtEl>
                                          <p:spTgt spid="4859"/>
                                        </p:tgtEl>
                                        <p:attrNameLst>
                                          <p:attrName>style.visibility</p:attrName>
                                        </p:attrNameLst>
                                      </p:cBhvr>
                                      <p:to>
                                        <p:strVal val="visible"/>
                                      </p:to>
                                    </p:set>
                                    <p:animEffect transition="in" filter="fade">
                                      <p:cBhvr>
                                        <p:cTn id="949" dur="50"/>
                                        <p:tgtEl>
                                          <p:spTgt spid="4859"/>
                                        </p:tgtEl>
                                      </p:cBhvr>
                                    </p:animEffect>
                                  </p:childTnLst>
                                </p:cTn>
                              </p:par>
                              <p:par>
                                <p:cTn id="950" presetID="1" presetClass="exit" presetSubtype="0" fill="hold" nodeType="withEffect">
                                  <p:stCondLst>
                                    <p:cond delay="0"/>
                                  </p:stCondLst>
                                  <p:childTnLst>
                                    <p:set>
                                      <p:cBhvr>
                                        <p:cTn id="951" dur="1" fill="hold">
                                          <p:stCondLst>
                                            <p:cond delay="0"/>
                                          </p:stCondLst>
                                        </p:cTn>
                                        <p:tgtEl>
                                          <p:spTgt spid="4845"/>
                                        </p:tgtEl>
                                        <p:attrNameLst>
                                          <p:attrName>style.visibility</p:attrName>
                                        </p:attrNameLst>
                                      </p:cBhvr>
                                      <p:to>
                                        <p:strVal val="hidden"/>
                                      </p:to>
                                    </p:set>
                                  </p:childTnLst>
                                </p:cTn>
                              </p:par>
                            </p:childTnLst>
                          </p:cTn>
                        </p:par>
                        <p:par>
                          <p:cTn id="952" fill="hold">
                            <p:stCondLst>
                              <p:cond delay="8200"/>
                            </p:stCondLst>
                            <p:childTnLst>
                              <p:par>
                                <p:cTn id="953" presetID="10" presetClass="entr" presetSubtype="0" fill="hold" nodeType="afterEffect">
                                  <p:stCondLst>
                                    <p:cond delay="0"/>
                                  </p:stCondLst>
                                  <p:childTnLst>
                                    <p:set>
                                      <p:cBhvr>
                                        <p:cTn id="954" dur="1" fill="hold">
                                          <p:stCondLst>
                                            <p:cond delay="0"/>
                                          </p:stCondLst>
                                        </p:cTn>
                                        <p:tgtEl>
                                          <p:spTgt spid="4873"/>
                                        </p:tgtEl>
                                        <p:attrNameLst>
                                          <p:attrName>style.visibility</p:attrName>
                                        </p:attrNameLst>
                                      </p:cBhvr>
                                      <p:to>
                                        <p:strVal val="visible"/>
                                      </p:to>
                                    </p:set>
                                    <p:animEffect transition="in" filter="fade">
                                      <p:cBhvr>
                                        <p:cTn id="955" dur="50"/>
                                        <p:tgtEl>
                                          <p:spTgt spid="4873"/>
                                        </p:tgtEl>
                                      </p:cBhvr>
                                    </p:animEffect>
                                  </p:childTnLst>
                                </p:cTn>
                              </p:par>
                              <p:par>
                                <p:cTn id="956" presetID="1" presetClass="exit" presetSubtype="0" fill="hold" nodeType="withEffect">
                                  <p:stCondLst>
                                    <p:cond delay="0"/>
                                  </p:stCondLst>
                                  <p:childTnLst>
                                    <p:set>
                                      <p:cBhvr>
                                        <p:cTn id="957" dur="1" fill="hold">
                                          <p:stCondLst>
                                            <p:cond delay="0"/>
                                          </p:stCondLst>
                                        </p:cTn>
                                        <p:tgtEl>
                                          <p:spTgt spid="4859"/>
                                        </p:tgtEl>
                                        <p:attrNameLst>
                                          <p:attrName>style.visibility</p:attrName>
                                        </p:attrNameLst>
                                      </p:cBhvr>
                                      <p:to>
                                        <p:strVal val="hidden"/>
                                      </p:to>
                                    </p:set>
                                  </p:childTnLst>
                                </p:cTn>
                              </p:par>
                            </p:childTnLst>
                          </p:cTn>
                        </p:par>
                        <p:par>
                          <p:cTn id="958" fill="hold">
                            <p:stCondLst>
                              <p:cond delay="8250"/>
                            </p:stCondLst>
                            <p:childTnLst>
                              <p:par>
                                <p:cTn id="959" presetID="10" presetClass="entr" presetSubtype="0" fill="hold" nodeType="afterEffect">
                                  <p:stCondLst>
                                    <p:cond delay="0"/>
                                  </p:stCondLst>
                                  <p:childTnLst>
                                    <p:set>
                                      <p:cBhvr>
                                        <p:cTn id="960" dur="1" fill="hold">
                                          <p:stCondLst>
                                            <p:cond delay="0"/>
                                          </p:stCondLst>
                                        </p:cTn>
                                        <p:tgtEl>
                                          <p:spTgt spid="4893"/>
                                        </p:tgtEl>
                                        <p:attrNameLst>
                                          <p:attrName>style.visibility</p:attrName>
                                        </p:attrNameLst>
                                      </p:cBhvr>
                                      <p:to>
                                        <p:strVal val="visible"/>
                                      </p:to>
                                    </p:set>
                                    <p:animEffect transition="in" filter="fade">
                                      <p:cBhvr>
                                        <p:cTn id="961" dur="50"/>
                                        <p:tgtEl>
                                          <p:spTgt spid="4893"/>
                                        </p:tgtEl>
                                      </p:cBhvr>
                                    </p:animEffect>
                                  </p:childTnLst>
                                </p:cTn>
                              </p:par>
                              <p:par>
                                <p:cTn id="962" presetID="1" presetClass="exit" presetSubtype="0" fill="hold" nodeType="withEffect">
                                  <p:stCondLst>
                                    <p:cond delay="0"/>
                                  </p:stCondLst>
                                  <p:childTnLst>
                                    <p:set>
                                      <p:cBhvr>
                                        <p:cTn id="963" dur="1" fill="hold">
                                          <p:stCondLst>
                                            <p:cond delay="0"/>
                                          </p:stCondLst>
                                        </p:cTn>
                                        <p:tgtEl>
                                          <p:spTgt spid="4873"/>
                                        </p:tgtEl>
                                        <p:attrNameLst>
                                          <p:attrName>style.visibility</p:attrName>
                                        </p:attrNameLst>
                                      </p:cBhvr>
                                      <p:to>
                                        <p:strVal val="hidden"/>
                                      </p:to>
                                    </p:set>
                                  </p:childTnLst>
                                </p:cTn>
                              </p:par>
                            </p:childTnLst>
                          </p:cTn>
                        </p:par>
                        <p:par>
                          <p:cTn id="964" fill="hold">
                            <p:stCondLst>
                              <p:cond delay="8300"/>
                            </p:stCondLst>
                            <p:childTnLst>
                              <p:par>
                                <p:cTn id="965" presetID="10" presetClass="entr" presetSubtype="0" fill="hold" nodeType="afterEffect">
                                  <p:stCondLst>
                                    <p:cond delay="0"/>
                                  </p:stCondLst>
                                  <p:childTnLst>
                                    <p:set>
                                      <p:cBhvr>
                                        <p:cTn id="966" dur="1" fill="hold">
                                          <p:stCondLst>
                                            <p:cond delay="0"/>
                                          </p:stCondLst>
                                        </p:cTn>
                                        <p:tgtEl>
                                          <p:spTgt spid="4907"/>
                                        </p:tgtEl>
                                        <p:attrNameLst>
                                          <p:attrName>style.visibility</p:attrName>
                                        </p:attrNameLst>
                                      </p:cBhvr>
                                      <p:to>
                                        <p:strVal val="visible"/>
                                      </p:to>
                                    </p:set>
                                    <p:animEffect transition="in" filter="fade">
                                      <p:cBhvr>
                                        <p:cTn id="967" dur="50"/>
                                        <p:tgtEl>
                                          <p:spTgt spid="4907"/>
                                        </p:tgtEl>
                                      </p:cBhvr>
                                    </p:animEffect>
                                  </p:childTnLst>
                                </p:cTn>
                              </p:par>
                              <p:par>
                                <p:cTn id="968" presetID="1" presetClass="exit" presetSubtype="0" fill="hold" nodeType="withEffect">
                                  <p:stCondLst>
                                    <p:cond delay="0"/>
                                  </p:stCondLst>
                                  <p:childTnLst>
                                    <p:set>
                                      <p:cBhvr>
                                        <p:cTn id="969" dur="1" fill="hold">
                                          <p:stCondLst>
                                            <p:cond delay="0"/>
                                          </p:stCondLst>
                                        </p:cTn>
                                        <p:tgtEl>
                                          <p:spTgt spid="4893"/>
                                        </p:tgtEl>
                                        <p:attrNameLst>
                                          <p:attrName>style.visibility</p:attrName>
                                        </p:attrNameLst>
                                      </p:cBhvr>
                                      <p:to>
                                        <p:strVal val="hidden"/>
                                      </p:to>
                                    </p:set>
                                  </p:childTnLst>
                                </p:cTn>
                              </p:par>
                            </p:childTnLst>
                          </p:cTn>
                        </p:par>
                        <p:par>
                          <p:cTn id="970" fill="hold">
                            <p:stCondLst>
                              <p:cond delay="8350"/>
                            </p:stCondLst>
                            <p:childTnLst>
                              <p:par>
                                <p:cTn id="971" presetID="10" presetClass="entr" presetSubtype="0" fill="hold" nodeType="afterEffect">
                                  <p:stCondLst>
                                    <p:cond delay="0"/>
                                  </p:stCondLst>
                                  <p:childTnLst>
                                    <p:set>
                                      <p:cBhvr>
                                        <p:cTn id="972" dur="1" fill="hold">
                                          <p:stCondLst>
                                            <p:cond delay="0"/>
                                          </p:stCondLst>
                                        </p:cTn>
                                        <p:tgtEl>
                                          <p:spTgt spid="4921"/>
                                        </p:tgtEl>
                                        <p:attrNameLst>
                                          <p:attrName>style.visibility</p:attrName>
                                        </p:attrNameLst>
                                      </p:cBhvr>
                                      <p:to>
                                        <p:strVal val="visible"/>
                                      </p:to>
                                    </p:set>
                                    <p:animEffect transition="in" filter="fade">
                                      <p:cBhvr>
                                        <p:cTn id="973" dur="50"/>
                                        <p:tgtEl>
                                          <p:spTgt spid="4921"/>
                                        </p:tgtEl>
                                      </p:cBhvr>
                                    </p:animEffect>
                                  </p:childTnLst>
                                </p:cTn>
                              </p:par>
                              <p:par>
                                <p:cTn id="974" presetID="1" presetClass="exit" presetSubtype="0" fill="hold" nodeType="withEffect">
                                  <p:stCondLst>
                                    <p:cond delay="0"/>
                                  </p:stCondLst>
                                  <p:childTnLst>
                                    <p:set>
                                      <p:cBhvr>
                                        <p:cTn id="975" dur="1" fill="hold">
                                          <p:stCondLst>
                                            <p:cond delay="0"/>
                                          </p:stCondLst>
                                        </p:cTn>
                                        <p:tgtEl>
                                          <p:spTgt spid="4907"/>
                                        </p:tgtEl>
                                        <p:attrNameLst>
                                          <p:attrName>style.visibility</p:attrName>
                                        </p:attrNameLst>
                                      </p:cBhvr>
                                      <p:to>
                                        <p:strVal val="hidden"/>
                                      </p:to>
                                    </p:set>
                                  </p:childTnLst>
                                </p:cTn>
                              </p:par>
                            </p:childTnLst>
                          </p:cTn>
                        </p:par>
                        <p:par>
                          <p:cTn id="976" fill="hold">
                            <p:stCondLst>
                              <p:cond delay="8400"/>
                            </p:stCondLst>
                            <p:childTnLst>
                              <p:par>
                                <p:cTn id="977" presetID="10" presetClass="entr" presetSubtype="0" fill="hold" nodeType="afterEffect">
                                  <p:stCondLst>
                                    <p:cond delay="0"/>
                                  </p:stCondLst>
                                  <p:childTnLst>
                                    <p:set>
                                      <p:cBhvr>
                                        <p:cTn id="978" dur="1" fill="hold">
                                          <p:stCondLst>
                                            <p:cond delay="0"/>
                                          </p:stCondLst>
                                        </p:cTn>
                                        <p:tgtEl>
                                          <p:spTgt spid="4935"/>
                                        </p:tgtEl>
                                        <p:attrNameLst>
                                          <p:attrName>style.visibility</p:attrName>
                                        </p:attrNameLst>
                                      </p:cBhvr>
                                      <p:to>
                                        <p:strVal val="visible"/>
                                      </p:to>
                                    </p:set>
                                    <p:animEffect transition="in" filter="fade">
                                      <p:cBhvr>
                                        <p:cTn id="979" dur="50"/>
                                        <p:tgtEl>
                                          <p:spTgt spid="4935"/>
                                        </p:tgtEl>
                                      </p:cBhvr>
                                    </p:animEffect>
                                  </p:childTnLst>
                                </p:cTn>
                              </p:par>
                              <p:par>
                                <p:cTn id="980" presetID="1" presetClass="exit" presetSubtype="0" fill="hold" nodeType="withEffect">
                                  <p:stCondLst>
                                    <p:cond delay="0"/>
                                  </p:stCondLst>
                                  <p:childTnLst>
                                    <p:set>
                                      <p:cBhvr>
                                        <p:cTn id="981" dur="1" fill="hold">
                                          <p:stCondLst>
                                            <p:cond delay="0"/>
                                          </p:stCondLst>
                                        </p:cTn>
                                        <p:tgtEl>
                                          <p:spTgt spid="4921"/>
                                        </p:tgtEl>
                                        <p:attrNameLst>
                                          <p:attrName>style.visibility</p:attrName>
                                        </p:attrNameLst>
                                      </p:cBhvr>
                                      <p:to>
                                        <p:strVal val="hidden"/>
                                      </p:to>
                                    </p:set>
                                  </p:childTnLst>
                                </p:cTn>
                              </p:par>
                            </p:childTnLst>
                          </p:cTn>
                        </p:par>
                        <p:par>
                          <p:cTn id="982" fill="hold">
                            <p:stCondLst>
                              <p:cond delay="8450"/>
                            </p:stCondLst>
                            <p:childTnLst>
                              <p:par>
                                <p:cTn id="983" presetID="10" presetClass="entr" presetSubtype="0" fill="hold" nodeType="afterEffect">
                                  <p:stCondLst>
                                    <p:cond delay="0"/>
                                  </p:stCondLst>
                                  <p:childTnLst>
                                    <p:set>
                                      <p:cBhvr>
                                        <p:cTn id="984" dur="1" fill="hold">
                                          <p:stCondLst>
                                            <p:cond delay="0"/>
                                          </p:stCondLst>
                                        </p:cTn>
                                        <p:tgtEl>
                                          <p:spTgt spid="4973"/>
                                        </p:tgtEl>
                                        <p:attrNameLst>
                                          <p:attrName>style.visibility</p:attrName>
                                        </p:attrNameLst>
                                      </p:cBhvr>
                                      <p:to>
                                        <p:strVal val="visible"/>
                                      </p:to>
                                    </p:set>
                                    <p:animEffect transition="in" filter="fade">
                                      <p:cBhvr>
                                        <p:cTn id="985" dur="50"/>
                                        <p:tgtEl>
                                          <p:spTgt spid="4973"/>
                                        </p:tgtEl>
                                      </p:cBhvr>
                                    </p:animEffect>
                                  </p:childTnLst>
                                </p:cTn>
                              </p:par>
                              <p:par>
                                <p:cTn id="986" presetID="1" presetClass="exit" presetSubtype="0" fill="hold" nodeType="withEffect">
                                  <p:stCondLst>
                                    <p:cond delay="0"/>
                                  </p:stCondLst>
                                  <p:childTnLst>
                                    <p:set>
                                      <p:cBhvr>
                                        <p:cTn id="987" dur="1" fill="hold">
                                          <p:stCondLst>
                                            <p:cond delay="0"/>
                                          </p:stCondLst>
                                        </p:cTn>
                                        <p:tgtEl>
                                          <p:spTgt spid="4935"/>
                                        </p:tgtEl>
                                        <p:attrNameLst>
                                          <p:attrName>style.visibility</p:attrName>
                                        </p:attrNameLst>
                                      </p:cBhvr>
                                      <p:to>
                                        <p:strVal val="hidden"/>
                                      </p:to>
                                    </p:set>
                                  </p:childTnLst>
                                </p:cTn>
                              </p:par>
                            </p:childTnLst>
                          </p:cTn>
                        </p:par>
                        <p:par>
                          <p:cTn id="988" fill="hold">
                            <p:stCondLst>
                              <p:cond delay="8500"/>
                            </p:stCondLst>
                            <p:childTnLst>
                              <p:par>
                                <p:cTn id="989" presetID="10" presetClass="entr" presetSubtype="0" fill="hold" nodeType="afterEffect">
                                  <p:stCondLst>
                                    <p:cond delay="0"/>
                                  </p:stCondLst>
                                  <p:childTnLst>
                                    <p:set>
                                      <p:cBhvr>
                                        <p:cTn id="990" dur="1" fill="hold">
                                          <p:stCondLst>
                                            <p:cond delay="0"/>
                                          </p:stCondLst>
                                        </p:cTn>
                                        <p:tgtEl>
                                          <p:spTgt spid="4949"/>
                                        </p:tgtEl>
                                        <p:attrNameLst>
                                          <p:attrName>style.visibility</p:attrName>
                                        </p:attrNameLst>
                                      </p:cBhvr>
                                      <p:to>
                                        <p:strVal val="visible"/>
                                      </p:to>
                                    </p:set>
                                    <p:animEffect transition="in" filter="fade">
                                      <p:cBhvr>
                                        <p:cTn id="991" dur="50"/>
                                        <p:tgtEl>
                                          <p:spTgt spid="4949"/>
                                        </p:tgtEl>
                                      </p:cBhvr>
                                    </p:animEffect>
                                  </p:childTnLst>
                                </p:cTn>
                              </p:par>
                              <p:par>
                                <p:cTn id="992" presetID="1" presetClass="exit" presetSubtype="0" fill="hold" nodeType="withEffect">
                                  <p:stCondLst>
                                    <p:cond delay="0"/>
                                  </p:stCondLst>
                                  <p:childTnLst>
                                    <p:set>
                                      <p:cBhvr>
                                        <p:cTn id="993" dur="1" fill="hold">
                                          <p:stCondLst>
                                            <p:cond delay="0"/>
                                          </p:stCondLst>
                                        </p:cTn>
                                        <p:tgtEl>
                                          <p:spTgt spid="4973"/>
                                        </p:tgtEl>
                                        <p:attrNameLst>
                                          <p:attrName>style.visibility</p:attrName>
                                        </p:attrNameLst>
                                      </p:cBhvr>
                                      <p:to>
                                        <p:strVal val="hidden"/>
                                      </p:to>
                                    </p:set>
                                  </p:childTnLst>
                                </p:cTn>
                              </p:par>
                            </p:childTnLst>
                          </p:cTn>
                        </p:par>
                        <p:par>
                          <p:cTn id="994" fill="hold">
                            <p:stCondLst>
                              <p:cond delay="8550"/>
                            </p:stCondLst>
                            <p:childTnLst>
                              <p:par>
                                <p:cTn id="995" presetID="10" presetClass="entr" presetSubtype="0" fill="hold" nodeType="afterEffect">
                                  <p:stCondLst>
                                    <p:cond delay="0"/>
                                  </p:stCondLst>
                                  <p:childTnLst>
                                    <p:set>
                                      <p:cBhvr>
                                        <p:cTn id="996" dur="1" fill="hold">
                                          <p:stCondLst>
                                            <p:cond delay="0"/>
                                          </p:stCondLst>
                                        </p:cTn>
                                        <p:tgtEl>
                                          <p:spTgt spid="4962"/>
                                        </p:tgtEl>
                                        <p:attrNameLst>
                                          <p:attrName>style.visibility</p:attrName>
                                        </p:attrNameLst>
                                      </p:cBhvr>
                                      <p:to>
                                        <p:strVal val="visible"/>
                                      </p:to>
                                    </p:set>
                                    <p:animEffect transition="in" filter="fade">
                                      <p:cBhvr>
                                        <p:cTn id="997" dur="50"/>
                                        <p:tgtEl>
                                          <p:spTgt spid="4962"/>
                                        </p:tgtEl>
                                      </p:cBhvr>
                                    </p:animEffect>
                                  </p:childTnLst>
                                </p:cTn>
                              </p:par>
                              <p:par>
                                <p:cTn id="998" presetID="1" presetClass="exit" presetSubtype="0" fill="hold" nodeType="withEffect">
                                  <p:stCondLst>
                                    <p:cond delay="0"/>
                                  </p:stCondLst>
                                  <p:childTnLst>
                                    <p:set>
                                      <p:cBhvr>
                                        <p:cTn id="999" dur="1" fill="hold">
                                          <p:stCondLst>
                                            <p:cond delay="0"/>
                                          </p:stCondLst>
                                        </p:cTn>
                                        <p:tgtEl>
                                          <p:spTgt spid="4949"/>
                                        </p:tgtEl>
                                        <p:attrNameLst>
                                          <p:attrName>style.visibility</p:attrName>
                                        </p:attrNameLst>
                                      </p:cBhvr>
                                      <p:to>
                                        <p:strVal val="hidden"/>
                                      </p:to>
                                    </p:set>
                                  </p:childTnLst>
                                </p:cTn>
                              </p:par>
                            </p:childTnLst>
                          </p:cTn>
                        </p:par>
                        <p:par>
                          <p:cTn id="1000" fill="hold">
                            <p:stCondLst>
                              <p:cond delay="8600"/>
                            </p:stCondLst>
                            <p:childTnLst>
                              <p:par>
                                <p:cTn id="1001" presetID="10" presetClass="entr" presetSubtype="0" fill="hold" nodeType="afterEffect">
                                  <p:stCondLst>
                                    <p:cond delay="0"/>
                                  </p:stCondLst>
                                  <p:childTnLst>
                                    <p:set>
                                      <p:cBhvr>
                                        <p:cTn id="1002" dur="1" fill="hold">
                                          <p:stCondLst>
                                            <p:cond delay="0"/>
                                          </p:stCondLst>
                                        </p:cTn>
                                        <p:tgtEl>
                                          <p:spTgt spid="4985"/>
                                        </p:tgtEl>
                                        <p:attrNameLst>
                                          <p:attrName>style.visibility</p:attrName>
                                        </p:attrNameLst>
                                      </p:cBhvr>
                                      <p:to>
                                        <p:strVal val="visible"/>
                                      </p:to>
                                    </p:set>
                                    <p:animEffect transition="in" filter="fade">
                                      <p:cBhvr>
                                        <p:cTn id="1003" dur="50"/>
                                        <p:tgtEl>
                                          <p:spTgt spid="4985"/>
                                        </p:tgtEl>
                                      </p:cBhvr>
                                    </p:animEffect>
                                  </p:childTnLst>
                                </p:cTn>
                              </p:par>
                              <p:par>
                                <p:cTn id="1004" presetID="1" presetClass="exit" presetSubtype="0" fill="hold" nodeType="withEffect">
                                  <p:stCondLst>
                                    <p:cond delay="0"/>
                                  </p:stCondLst>
                                  <p:childTnLst>
                                    <p:set>
                                      <p:cBhvr>
                                        <p:cTn id="1005" dur="1" fill="hold">
                                          <p:stCondLst>
                                            <p:cond delay="0"/>
                                          </p:stCondLst>
                                        </p:cTn>
                                        <p:tgtEl>
                                          <p:spTgt spid="4962"/>
                                        </p:tgtEl>
                                        <p:attrNameLst>
                                          <p:attrName>style.visibility</p:attrName>
                                        </p:attrNameLst>
                                      </p:cBhvr>
                                      <p:to>
                                        <p:strVal val="hidden"/>
                                      </p:to>
                                    </p:set>
                                  </p:childTnLst>
                                </p:cTn>
                              </p:par>
                            </p:childTnLst>
                          </p:cTn>
                        </p:par>
                        <p:par>
                          <p:cTn id="1006" fill="hold">
                            <p:stCondLst>
                              <p:cond delay="8650"/>
                            </p:stCondLst>
                            <p:childTnLst>
                              <p:par>
                                <p:cTn id="1007" presetID="10" presetClass="entr" presetSubtype="0" fill="hold" nodeType="afterEffect">
                                  <p:stCondLst>
                                    <p:cond delay="0"/>
                                  </p:stCondLst>
                                  <p:childTnLst>
                                    <p:set>
                                      <p:cBhvr>
                                        <p:cTn id="1008" dur="1" fill="hold">
                                          <p:stCondLst>
                                            <p:cond delay="0"/>
                                          </p:stCondLst>
                                        </p:cTn>
                                        <p:tgtEl>
                                          <p:spTgt spid="4887"/>
                                        </p:tgtEl>
                                        <p:attrNameLst>
                                          <p:attrName>style.visibility</p:attrName>
                                        </p:attrNameLst>
                                      </p:cBhvr>
                                      <p:to>
                                        <p:strVal val="visible"/>
                                      </p:to>
                                    </p:set>
                                    <p:animEffect transition="in" filter="fade">
                                      <p:cBhvr>
                                        <p:cTn id="1009" dur="50"/>
                                        <p:tgtEl>
                                          <p:spTgt spid="4887"/>
                                        </p:tgtEl>
                                      </p:cBhvr>
                                    </p:animEffect>
                                  </p:childTnLst>
                                </p:cTn>
                              </p:par>
                              <p:par>
                                <p:cTn id="1010" presetID="1" presetClass="exit" presetSubtype="0" fill="hold" nodeType="withEffect">
                                  <p:stCondLst>
                                    <p:cond delay="0"/>
                                  </p:stCondLst>
                                  <p:childTnLst>
                                    <p:set>
                                      <p:cBhvr>
                                        <p:cTn id="1011" dur="1" fill="hold">
                                          <p:stCondLst>
                                            <p:cond delay="0"/>
                                          </p:stCondLst>
                                        </p:cTn>
                                        <p:tgtEl>
                                          <p:spTgt spid="4985"/>
                                        </p:tgtEl>
                                        <p:attrNameLst>
                                          <p:attrName>style.visibility</p:attrName>
                                        </p:attrNameLst>
                                      </p:cBhvr>
                                      <p:to>
                                        <p:strVal val="hidden"/>
                                      </p:to>
                                    </p:set>
                                  </p:childTnLst>
                                </p:cTn>
                              </p:par>
                            </p:childTnLst>
                          </p:cTn>
                        </p:par>
                        <p:par>
                          <p:cTn id="1012" fill="hold">
                            <p:stCondLst>
                              <p:cond delay="8700"/>
                            </p:stCondLst>
                            <p:childTnLst>
                              <p:par>
                                <p:cTn id="1013" presetID="10" presetClass="entr" presetSubtype="0" fill="hold" nodeType="afterEffect">
                                  <p:stCondLst>
                                    <p:cond delay="0"/>
                                  </p:stCondLst>
                                  <p:childTnLst>
                                    <p:set>
                                      <p:cBhvr>
                                        <p:cTn id="1014" dur="1" fill="hold">
                                          <p:stCondLst>
                                            <p:cond delay="0"/>
                                          </p:stCondLst>
                                        </p:cTn>
                                        <p:tgtEl>
                                          <p:spTgt spid="4999"/>
                                        </p:tgtEl>
                                        <p:attrNameLst>
                                          <p:attrName>style.visibility</p:attrName>
                                        </p:attrNameLst>
                                      </p:cBhvr>
                                      <p:to>
                                        <p:strVal val="visible"/>
                                      </p:to>
                                    </p:set>
                                    <p:animEffect transition="in" filter="fade">
                                      <p:cBhvr>
                                        <p:cTn id="1015" dur="50"/>
                                        <p:tgtEl>
                                          <p:spTgt spid="4999"/>
                                        </p:tgtEl>
                                      </p:cBhvr>
                                    </p:animEffect>
                                  </p:childTnLst>
                                </p:cTn>
                              </p:par>
                              <p:par>
                                <p:cTn id="1016" presetID="1" presetClass="exit" presetSubtype="0" fill="hold" nodeType="withEffect">
                                  <p:stCondLst>
                                    <p:cond delay="0"/>
                                  </p:stCondLst>
                                  <p:childTnLst>
                                    <p:set>
                                      <p:cBhvr>
                                        <p:cTn id="1017" dur="1" fill="hold">
                                          <p:stCondLst>
                                            <p:cond delay="0"/>
                                          </p:stCondLst>
                                        </p:cTn>
                                        <p:tgtEl>
                                          <p:spTgt spid="4887"/>
                                        </p:tgtEl>
                                        <p:attrNameLst>
                                          <p:attrName>style.visibility</p:attrName>
                                        </p:attrNameLst>
                                      </p:cBhvr>
                                      <p:to>
                                        <p:strVal val="hidden"/>
                                      </p:to>
                                    </p:set>
                                  </p:childTnLst>
                                </p:cTn>
                              </p:par>
                            </p:childTnLst>
                          </p:cTn>
                        </p:par>
                        <p:par>
                          <p:cTn id="1018" fill="hold">
                            <p:stCondLst>
                              <p:cond delay="8750"/>
                            </p:stCondLst>
                            <p:childTnLst>
                              <p:par>
                                <p:cTn id="1019" presetID="10" presetClass="entr" presetSubtype="0" fill="hold" nodeType="afterEffect">
                                  <p:stCondLst>
                                    <p:cond delay="0"/>
                                  </p:stCondLst>
                                  <p:childTnLst>
                                    <p:set>
                                      <p:cBhvr>
                                        <p:cTn id="1020" dur="1" fill="hold">
                                          <p:stCondLst>
                                            <p:cond delay="0"/>
                                          </p:stCondLst>
                                        </p:cTn>
                                        <p:tgtEl>
                                          <p:spTgt spid="5013"/>
                                        </p:tgtEl>
                                        <p:attrNameLst>
                                          <p:attrName>style.visibility</p:attrName>
                                        </p:attrNameLst>
                                      </p:cBhvr>
                                      <p:to>
                                        <p:strVal val="visible"/>
                                      </p:to>
                                    </p:set>
                                    <p:animEffect transition="in" filter="fade">
                                      <p:cBhvr>
                                        <p:cTn id="1021" dur="50"/>
                                        <p:tgtEl>
                                          <p:spTgt spid="5013"/>
                                        </p:tgtEl>
                                      </p:cBhvr>
                                    </p:animEffect>
                                  </p:childTnLst>
                                </p:cTn>
                              </p:par>
                              <p:par>
                                <p:cTn id="1022" presetID="1" presetClass="exit" presetSubtype="0" fill="hold" nodeType="withEffect">
                                  <p:stCondLst>
                                    <p:cond delay="0"/>
                                  </p:stCondLst>
                                  <p:childTnLst>
                                    <p:set>
                                      <p:cBhvr>
                                        <p:cTn id="1023" dur="1" fill="hold">
                                          <p:stCondLst>
                                            <p:cond delay="0"/>
                                          </p:stCondLst>
                                        </p:cTn>
                                        <p:tgtEl>
                                          <p:spTgt spid="4999"/>
                                        </p:tgtEl>
                                        <p:attrNameLst>
                                          <p:attrName>style.visibility</p:attrName>
                                        </p:attrNameLst>
                                      </p:cBhvr>
                                      <p:to>
                                        <p:strVal val="hidden"/>
                                      </p:to>
                                    </p:set>
                                  </p:childTnLst>
                                </p:cTn>
                              </p:par>
                            </p:childTnLst>
                          </p:cTn>
                        </p:par>
                        <p:par>
                          <p:cTn id="1024" fill="hold">
                            <p:stCondLst>
                              <p:cond delay="8800"/>
                            </p:stCondLst>
                            <p:childTnLst>
                              <p:par>
                                <p:cTn id="1025" presetID="10" presetClass="entr" presetSubtype="0" fill="hold" nodeType="afterEffect">
                                  <p:stCondLst>
                                    <p:cond delay="0"/>
                                  </p:stCondLst>
                                  <p:childTnLst>
                                    <p:set>
                                      <p:cBhvr>
                                        <p:cTn id="1026" dur="1" fill="hold">
                                          <p:stCondLst>
                                            <p:cond delay="0"/>
                                          </p:stCondLst>
                                        </p:cTn>
                                        <p:tgtEl>
                                          <p:spTgt spid="5027"/>
                                        </p:tgtEl>
                                        <p:attrNameLst>
                                          <p:attrName>style.visibility</p:attrName>
                                        </p:attrNameLst>
                                      </p:cBhvr>
                                      <p:to>
                                        <p:strVal val="visible"/>
                                      </p:to>
                                    </p:set>
                                    <p:animEffect transition="in" filter="fade">
                                      <p:cBhvr>
                                        <p:cTn id="1027" dur="50"/>
                                        <p:tgtEl>
                                          <p:spTgt spid="5027"/>
                                        </p:tgtEl>
                                      </p:cBhvr>
                                    </p:animEffect>
                                  </p:childTnLst>
                                </p:cTn>
                              </p:par>
                              <p:par>
                                <p:cTn id="1028" presetID="1" presetClass="exit" presetSubtype="0" fill="hold" nodeType="withEffect">
                                  <p:stCondLst>
                                    <p:cond delay="0"/>
                                  </p:stCondLst>
                                  <p:childTnLst>
                                    <p:set>
                                      <p:cBhvr>
                                        <p:cTn id="1029" dur="1" fill="hold">
                                          <p:stCondLst>
                                            <p:cond delay="0"/>
                                          </p:stCondLst>
                                        </p:cTn>
                                        <p:tgtEl>
                                          <p:spTgt spid="5013"/>
                                        </p:tgtEl>
                                        <p:attrNameLst>
                                          <p:attrName>style.visibility</p:attrName>
                                        </p:attrNameLst>
                                      </p:cBhvr>
                                      <p:to>
                                        <p:strVal val="hidden"/>
                                      </p:to>
                                    </p:set>
                                  </p:childTnLst>
                                </p:cTn>
                              </p:par>
                            </p:childTnLst>
                          </p:cTn>
                        </p:par>
                        <p:par>
                          <p:cTn id="1030" fill="hold">
                            <p:stCondLst>
                              <p:cond delay="8850"/>
                            </p:stCondLst>
                            <p:childTnLst>
                              <p:par>
                                <p:cTn id="1031" presetID="10" presetClass="entr" presetSubtype="0" fill="hold" nodeType="afterEffect">
                                  <p:stCondLst>
                                    <p:cond delay="0"/>
                                  </p:stCondLst>
                                  <p:childTnLst>
                                    <p:set>
                                      <p:cBhvr>
                                        <p:cTn id="1032" dur="1" fill="hold">
                                          <p:stCondLst>
                                            <p:cond delay="0"/>
                                          </p:stCondLst>
                                        </p:cTn>
                                        <p:tgtEl>
                                          <p:spTgt spid="5041"/>
                                        </p:tgtEl>
                                        <p:attrNameLst>
                                          <p:attrName>style.visibility</p:attrName>
                                        </p:attrNameLst>
                                      </p:cBhvr>
                                      <p:to>
                                        <p:strVal val="visible"/>
                                      </p:to>
                                    </p:set>
                                    <p:animEffect transition="in" filter="fade">
                                      <p:cBhvr>
                                        <p:cTn id="1033" dur="50"/>
                                        <p:tgtEl>
                                          <p:spTgt spid="5041"/>
                                        </p:tgtEl>
                                      </p:cBhvr>
                                    </p:animEffect>
                                  </p:childTnLst>
                                </p:cTn>
                              </p:par>
                              <p:par>
                                <p:cTn id="1034" presetID="1" presetClass="exit" presetSubtype="0" fill="hold" nodeType="withEffect">
                                  <p:stCondLst>
                                    <p:cond delay="0"/>
                                  </p:stCondLst>
                                  <p:childTnLst>
                                    <p:set>
                                      <p:cBhvr>
                                        <p:cTn id="1035" dur="1" fill="hold">
                                          <p:stCondLst>
                                            <p:cond delay="0"/>
                                          </p:stCondLst>
                                        </p:cTn>
                                        <p:tgtEl>
                                          <p:spTgt spid="5027"/>
                                        </p:tgtEl>
                                        <p:attrNameLst>
                                          <p:attrName>style.visibility</p:attrName>
                                        </p:attrNameLst>
                                      </p:cBhvr>
                                      <p:to>
                                        <p:strVal val="hidden"/>
                                      </p:to>
                                    </p:set>
                                  </p:childTnLst>
                                </p:cTn>
                              </p:par>
                            </p:childTnLst>
                          </p:cTn>
                        </p:par>
                        <p:par>
                          <p:cTn id="1036" fill="hold">
                            <p:stCondLst>
                              <p:cond delay="8900"/>
                            </p:stCondLst>
                            <p:childTnLst>
                              <p:par>
                                <p:cTn id="1037" presetID="10" presetClass="entr" presetSubtype="0" fill="hold" nodeType="afterEffect">
                                  <p:stCondLst>
                                    <p:cond delay="0"/>
                                  </p:stCondLst>
                                  <p:childTnLst>
                                    <p:set>
                                      <p:cBhvr>
                                        <p:cTn id="1038" dur="1" fill="hold">
                                          <p:stCondLst>
                                            <p:cond delay="0"/>
                                          </p:stCondLst>
                                        </p:cTn>
                                        <p:tgtEl>
                                          <p:spTgt spid="5055"/>
                                        </p:tgtEl>
                                        <p:attrNameLst>
                                          <p:attrName>style.visibility</p:attrName>
                                        </p:attrNameLst>
                                      </p:cBhvr>
                                      <p:to>
                                        <p:strVal val="visible"/>
                                      </p:to>
                                    </p:set>
                                    <p:animEffect transition="in" filter="fade">
                                      <p:cBhvr>
                                        <p:cTn id="1039" dur="50"/>
                                        <p:tgtEl>
                                          <p:spTgt spid="5055"/>
                                        </p:tgtEl>
                                      </p:cBhvr>
                                    </p:animEffect>
                                  </p:childTnLst>
                                </p:cTn>
                              </p:par>
                              <p:par>
                                <p:cTn id="1040" presetID="1" presetClass="exit" presetSubtype="0" fill="hold" nodeType="withEffect">
                                  <p:stCondLst>
                                    <p:cond delay="0"/>
                                  </p:stCondLst>
                                  <p:childTnLst>
                                    <p:set>
                                      <p:cBhvr>
                                        <p:cTn id="1041" dur="1" fill="hold">
                                          <p:stCondLst>
                                            <p:cond delay="0"/>
                                          </p:stCondLst>
                                        </p:cTn>
                                        <p:tgtEl>
                                          <p:spTgt spid="5041"/>
                                        </p:tgtEl>
                                        <p:attrNameLst>
                                          <p:attrName>style.visibility</p:attrName>
                                        </p:attrNameLst>
                                      </p:cBhvr>
                                      <p:to>
                                        <p:strVal val="hidden"/>
                                      </p:to>
                                    </p:set>
                                  </p:childTnLst>
                                </p:cTn>
                              </p:par>
                            </p:childTnLst>
                          </p:cTn>
                        </p:par>
                        <p:par>
                          <p:cTn id="1042" fill="hold">
                            <p:stCondLst>
                              <p:cond delay="8950"/>
                            </p:stCondLst>
                            <p:childTnLst>
                              <p:par>
                                <p:cTn id="1043" presetID="10" presetClass="entr" presetSubtype="0" fill="hold" nodeType="afterEffect">
                                  <p:stCondLst>
                                    <p:cond delay="0"/>
                                  </p:stCondLst>
                                  <p:childTnLst>
                                    <p:set>
                                      <p:cBhvr>
                                        <p:cTn id="1044" dur="1" fill="hold">
                                          <p:stCondLst>
                                            <p:cond delay="0"/>
                                          </p:stCondLst>
                                        </p:cTn>
                                        <p:tgtEl>
                                          <p:spTgt spid="5075"/>
                                        </p:tgtEl>
                                        <p:attrNameLst>
                                          <p:attrName>style.visibility</p:attrName>
                                        </p:attrNameLst>
                                      </p:cBhvr>
                                      <p:to>
                                        <p:strVal val="visible"/>
                                      </p:to>
                                    </p:set>
                                    <p:animEffect transition="in" filter="fade">
                                      <p:cBhvr>
                                        <p:cTn id="1045" dur="50"/>
                                        <p:tgtEl>
                                          <p:spTgt spid="5075"/>
                                        </p:tgtEl>
                                      </p:cBhvr>
                                    </p:animEffect>
                                  </p:childTnLst>
                                </p:cTn>
                              </p:par>
                              <p:par>
                                <p:cTn id="1046" presetID="1" presetClass="exit" presetSubtype="0" fill="hold" nodeType="withEffect">
                                  <p:stCondLst>
                                    <p:cond delay="0"/>
                                  </p:stCondLst>
                                  <p:childTnLst>
                                    <p:set>
                                      <p:cBhvr>
                                        <p:cTn id="1047" dur="1" fill="hold">
                                          <p:stCondLst>
                                            <p:cond delay="0"/>
                                          </p:stCondLst>
                                        </p:cTn>
                                        <p:tgtEl>
                                          <p:spTgt spid="5055"/>
                                        </p:tgtEl>
                                        <p:attrNameLst>
                                          <p:attrName>style.visibility</p:attrName>
                                        </p:attrNameLst>
                                      </p:cBhvr>
                                      <p:to>
                                        <p:strVal val="hidden"/>
                                      </p:to>
                                    </p:set>
                                  </p:childTnLst>
                                </p:cTn>
                              </p:par>
                            </p:childTnLst>
                          </p:cTn>
                        </p:par>
                        <p:par>
                          <p:cTn id="1048" fill="hold">
                            <p:stCondLst>
                              <p:cond delay="9000"/>
                            </p:stCondLst>
                            <p:childTnLst>
                              <p:par>
                                <p:cTn id="1049" presetID="10" presetClass="entr" presetSubtype="0" fill="hold" nodeType="afterEffect">
                                  <p:stCondLst>
                                    <p:cond delay="0"/>
                                  </p:stCondLst>
                                  <p:childTnLst>
                                    <p:set>
                                      <p:cBhvr>
                                        <p:cTn id="1050" dur="1" fill="hold">
                                          <p:stCondLst>
                                            <p:cond delay="0"/>
                                          </p:stCondLst>
                                        </p:cTn>
                                        <p:tgtEl>
                                          <p:spTgt spid="5089"/>
                                        </p:tgtEl>
                                        <p:attrNameLst>
                                          <p:attrName>style.visibility</p:attrName>
                                        </p:attrNameLst>
                                      </p:cBhvr>
                                      <p:to>
                                        <p:strVal val="visible"/>
                                      </p:to>
                                    </p:set>
                                    <p:animEffect transition="in" filter="fade">
                                      <p:cBhvr>
                                        <p:cTn id="1051" dur="50"/>
                                        <p:tgtEl>
                                          <p:spTgt spid="5089"/>
                                        </p:tgtEl>
                                      </p:cBhvr>
                                    </p:animEffect>
                                  </p:childTnLst>
                                </p:cTn>
                              </p:par>
                              <p:par>
                                <p:cTn id="1052" presetID="1" presetClass="exit" presetSubtype="0" fill="hold" nodeType="withEffect">
                                  <p:stCondLst>
                                    <p:cond delay="0"/>
                                  </p:stCondLst>
                                  <p:childTnLst>
                                    <p:set>
                                      <p:cBhvr>
                                        <p:cTn id="1053" dur="1" fill="hold">
                                          <p:stCondLst>
                                            <p:cond delay="0"/>
                                          </p:stCondLst>
                                        </p:cTn>
                                        <p:tgtEl>
                                          <p:spTgt spid="5075"/>
                                        </p:tgtEl>
                                        <p:attrNameLst>
                                          <p:attrName>style.visibility</p:attrName>
                                        </p:attrNameLst>
                                      </p:cBhvr>
                                      <p:to>
                                        <p:strVal val="hidden"/>
                                      </p:to>
                                    </p:set>
                                  </p:childTnLst>
                                </p:cTn>
                              </p:par>
                            </p:childTnLst>
                          </p:cTn>
                        </p:par>
                        <p:par>
                          <p:cTn id="1054" fill="hold">
                            <p:stCondLst>
                              <p:cond delay="9050"/>
                            </p:stCondLst>
                            <p:childTnLst>
                              <p:par>
                                <p:cTn id="1055" presetID="10" presetClass="entr" presetSubtype="0" fill="hold" nodeType="afterEffect">
                                  <p:stCondLst>
                                    <p:cond delay="0"/>
                                  </p:stCondLst>
                                  <p:childTnLst>
                                    <p:set>
                                      <p:cBhvr>
                                        <p:cTn id="1056" dur="1" fill="hold">
                                          <p:stCondLst>
                                            <p:cond delay="0"/>
                                          </p:stCondLst>
                                        </p:cTn>
                                        <p:tgtEl>
                                          <p:spTgt spid="5103"/>
                                        </p:tgtEl>
                                        <p:attrNameLst>
                                          <p:attrName>style.visibility</p:attrName>
                                        </p:attrNameLst>
                                      </p:cBhvr>
                                      <p:to>
                                        <p:strVal val="visible"/>
                                      </p:to>
                                    </p:set>
                                    <p:animEffect transition="in" filter="fade">
                                      <p:cBhvr>
                                        <p:cTn id="1057" dur="50"/>
                                        <p:tgtEl>
                                          <p:spTgt spid="5103"/>
                                        </p:tgtEl>
                                      </p:cBhvr>
                                    </p:animEffect>
                                  </p:childTnLst>
                                </p:cTn>
                              </p:par>
                              <p:par>
                                <p:cTn id="1058" presetID="1" presetClass="exit" presetSubtype="0" fill="hold" nodeType="withEffect">
                                  <p:stCondLst>
                                    <p:cond delay="0"/>
                                  </p:stCondLst>
                                  <p:childTnLst>
                                    <p:set>
                                      <p:cBhvr>
                                        <p:cTn id="1059" dur="1" fill="hold">
                                          <p:stCondLst>
                                            <p:cond delay="0"/>
                                          </p:stCondLst>
                                        </p:cTn>
                                        <p:tgtEl>
                                          <p:spTgt spid="5089"/>
                                        </p:tgtEl>
                                        <p:attrNameLst>
                                          <p:attrName>style.visibility</p:attrName>
                                        </p:attrNameLst>
                                      </p:cBhvr>
                                      <p:to>
                                        <p:strVal val="hidden"/>
                                      </p:to>
                                    </p:set>
                                  </p:childTnLst>
                                </p:cTn>
                              </p:par>
                            </p:childTnLst>
                          </p:cTn>
                        </p:par>
                        <p:par>
                          <p:cTn id="1060" fill="hold">
                            <p:stCondLst>
                              <p:cond delay="9100"/>
                            </p:stCondLst>
                            <p:childTnLst>
                              <p:par>
                                <p:cTn id="1061" presetID="10" presetClass="entr" presetSubtype="0" fill="hold" nodeType="afterEffect">
                                  <p:stCondLst>
                                    <p:cond delay="0"/>
                                  </p:stCondLst>
                                  <p:childTnLst>
                                    <p:set>
                                      <p:cBhvr>
                                        <p:cTn id="1062" dur="1" fill="hold">
                                          <p:stCondLst>
                                            <p:cond delay="0"/>
                                          </p:stCondLst>
                                        </p:cTn>
                                        <p:tgtEl>
                                          <p:spTgt spid="5117"/>
                                        </p:tgtEl>
                                        <p:attrNameLst>
                                          <p:attrName>style.visibility</p:attrName>
                                        </p:attrNameLst>
                                      </p:cBhvr>
                                      <p:to>
                                        <p:strVal val="visible"/>
                                      </p:to>
                                    </p:set>
                                    <p:animEffect transition="in" filter="fade">
                                      <p:cBhvr>
                                        <p:cTn id="1063" dur="50"/>
                                        <p:tgtEl>
                                          <p:spTgt spid="5117"/>
                                        </p:tgtEl>
                                      </p:cBhvr>
                                    </p:animEffect>
                                  </p:childTnLst>
                                </p:cTn>
                              </p:par>
                              <p:par>
                                <p:cTn id="1064" presetID="1" presetClass="exit" presetSubtype="0" fill="hold" nodeType="withEffect">
                                  <p:stCondLst>
                                    <p:cond delay="0"/>
                                  </p:stCondLst>
                                  <p:childTnLst>
                                    <p:set>
                                      <p:cBhvr>
                                        <p:cTn id="1065" dur="1" fill="hold">
                                          <p:stCondLst>
                                            <p:cond delay="0"/>
                                          </p:stCondLst>
                                        </p:cTn>
                                        <p:tgtEl>
                                          <p:spTgt spid="5103"/>
                                        </p:tgtEl>
                                        <p:attrNameLst>
                                          <p:attrName>style.visibility</p:attrName>
                                        </p:attrNameLst>
                                      </p:cBhvr>
                                      <p:to>
                                        <p:strVal val="hidden"/>
                                      </p:to>
                                    </p:set>
                                  </p:childTnLst>
                                </p:cTn>
                              </p:par>
                            </p:childTnLst>
                          </p:cTn>
                        </p:par>
                        <p:par>
                          <p:cTn id="1066" fill="hold">
                            <p:stCondLst>
                              <p:cond delay="9150"/>
                            </p:stCondLst>
                            <p:childTnLst>
                              <p:par>
                                <p:cTn id="1067" presetID="10" presetClass="entr" presetSubtype="0" fill="hold" nodeType="afterEffect">
                                  <p:stCondLst>
                                    <p:cond delay="0"/>
                                  </p:stCondLst>
                                  <p:childTnLst>
                                    <p:set>
                                      <p:cBhvr>
                                        <p:cTn id="1068" dur="1" fill="hold">
                                          <p:stCondLst>
                                            <p:cond delay="0"/>
                                          </p:stCondLst>
                                        </p:cTn>
                                        <p:tgtEl>
                                          <p:spTgt spid="5155"/>
                                        </p:tgtEl>
                                        <p:attrNameLst>
                                          <p:attrName>style.visibility</p:attrName>
                                        </p:attrNameLst>
                                      </p:cBhvr>
                                      <p:to>
                                        <p:strVal val="visible"/>
                                      </p:to>
                                    </p:set>
                                    <p:animEffect transition="in" filter="fade">
                                      <p:cBhvr>
                                        <p:cTn id="1069" dur="50"/>
                                        <p:tgtEl>
                                          <p:spTgt spid="5155"/>
                                        </p:tgtEl>
                                      </p:cBhvr>
                                    </p:animEffect>
                                  </p:childTnLst>
                                </p:cTn>
                              </p:par>
                              <p:par>
                                <p:cTn id="1070" presetID="1" presetClass="exit" presetSubtype="0" fill="hold" nodeType="withEffect">
                                  <p:stCondLst>
                                    <p:cond delay="0"/>
                                  </p:stCondLst>
                                  <p:childTnLst>
                                    <p:set>
                                      <p:cBhvr>
                                        <p:cTn id="1071" dur="1" fill="hold">
                                          <p:stCondLst>
                                            <p:cond delay="0"/>
                                          </p:stCondLst>
                                        </p:cTn>
                                        <p:tgtEl>
                                          <p:spTgt spid="5117"/>
                                        </p:tgtEl>
                                        <p:attrNameLst>
                                          <p:attrName>style.visibility</p:attrName>
                                        </p:attrNameLst>
                                      </p:cBhvr>
                                      <p:to>
                                        <p:strVal val="hidden"/>
                                      </p:to>
                                    </p:set>
                                  </p:childTnLst>
                                </p:cTn>
                              </p:par>
                            </p:childTnLst>
                          </p:cTn>
                        </p:par>
                        <p:par>
                          <p:cTn id="1072" fill="hold">
                            <p:stCondLst>
                              <p:cond delay="9200"/>
                            </p:stCondLst>
                            <p:childTnLst>
                              <p:par>
                                <p:cTn id="1073" presetID="10" presetClass="entr" presetSubtype="0" fill="hold" nodeType="afterEffect">
                                  <p:stCondLst>
                                    <p:cond delay="0"/>
                                  </p:stCondLst>
                                  <p:childTnLst>
                                    <p:set>
                                      <p:cBhvr>
                                        <p:cTn id="1074" dur="1" fill="hold">
                                          <p:stCondLst>
                                            <p:cond delay="0"/>
                                          </p:stCondLst>
                                        </p:cTn>
                                        <p:tgtEl>
                                          <p:spTgt spid="5131"/>
                                        </p:tgtEl>
                                        <p:attrNameLst>
                                          <p:attrName>style.visibility</p:attrName>
                                        </p:attrNameLst>
                                      </p:cBhvr>
                                      <p:to>
                                        <p:strVal val="visible"/>
                                      </p:to>
                                    </p:set>
                                    <p:animEffect transition="in" filter="fade">
                                      <p:cBhvr>
                                        <p:cTn id="1075" dur="50"/>
                                        <p:tgtEl>
                                          <p:spTgt spid="5131"/>
                                        </p:tgtEl>
                                      </p:cBhvr>
                                    </p:animEffect>
                                  </p:childTnLst>
                                </p:cTn>
                              </p:par>
                              <p:par>
                                <p:cTn id="1076" presetID="1" presetClass="exit" presetSubtype="0" fill="hold" nodeType="withEffect">
                                  <p:stCondLst>
                                    <p:cond delay="0"/>
                                  </p:stCondLst>
                                  <p:childTnLst>
                                    <p:set>
                                      <p:cBhvr>
                                        <p:cTn id="1077" dur="1" fill="hold">
                                          <p:stCondLst>
                                            <p:cond delay="0"/>
                                          </p:stCondLst>
                                        </p:cTn>
                                        <p:tgtEl>
                                          <p:spTgt spid="5155"/>
                                        </p:tgtEl>
                                        <p:attrNameLst>
                                          <p:attrName>style.visibility</p:attrName>
                                        </p:attrNameLst>
                                      </p:cBhvr>
                                      <p:to>
                                        <p:strVal val="hidden"/>
                                      </p:to>
                                    </p:set>
                                  </p:childTnLst>
                                </p:cTn>
                              </p:par>
                            </p:childTnLst>
                          </p:cTn>
                        </p:par>
                        <p:par>
                          <p:cTn id="1078" fill="hold">
                            <p:stCondLst>
                              <p:cond delay="9250"/>
                            </p:stCondLst>
                            <p:childTnLst>
                              <p:par>
                                <p:cTn id="1079" presetID="10" presetClass="entr" presetSubtype="0" fill="hold" nodeType="afterEffect">
                                  <p:stCondLst>
                                    <p:cond delay="0"/>
                                  </p:stCondLst>
                                  <p:childTnLst>
                                    <p:set>
                                      <p:cBhvr>
                                        <p:cTn id="1080" dur="1" fill="hold">
                                          <p:stCondLst>
                                            <p:cond delay="0"/>
                                          </p:stCondLst>
                                        </p:cTn>
                                        <p:tgtEl>
                                          <p:spTgt spid="5144"/>
                                        </p:tgtEl>
                                        <p:attrNameLst>
                                          <p:attrName>style.visibility</p:attrName>
                                        </p:attrNameLst>
                                      </p:cBhvr>
                                      <p:to>
                                        <p:strVal val="visible"/>
                                      </p:to>
                                    </p:set>
                                    <p:animEffect transition="in" filter="fade">
                                      <p:cBhvr>
                                        <p:cTn id="1081" dur="50"/>
                                        <p:tgtEl>
                                          <p:spTgt spid="5144"/>
                                        </p:tgtEl>
                                      </p:cBhvr>
                                    </p:animEffect>
                                  </p:childTnLst>
                                </p:cTn>
                              </p:par>
                              <p:par>
                                <p:cTn id="1082" presetID="1" presetClass="exit" presetSubtype="0" fill="hold" nodeType="withEffect">
                                  <p:stCondLst>
                                    <p:cond delay="0"/>
                                  </p:stCondLst>
                                  <p:childTnLst>
                                    <p:set>
                                      <p:cBhvr>
                                        <p:cTn id="1083" dur="1" fill="hold">
                                          <p:stCondLst>
                                            <p:cond delay="0"/>
                                          </p:stCondLst>
                                        </p:cTn>
                                        <p:tgtEl>
                                          <p:spTgt spid="5131"/>
                                        </p:tgtEl>
                                        <p:attrNameLst>
                                          <p:attrName>style.visibility</p:attrName>
                                        </p:attrNameLst>
                                      </p:cBhvr>
                                      <p:to>
                                        <p:strVal val="hidden"/>
                                      </p:to>
                                    </p:set>
                                  </p:childTnLst>
                                </p:cTn>
                              </p:par>
                            </p:childTnLst>
                          </p:cTn>
                        </p:par>
                        <p:par>
                          <p:cTn id="1084" fill="hold">
                            <p:stCondLst>
                              <p:cond delay="9300"/>
                            </p:stCondLst>
                            <p:childTnLst>
                              <p:par>
                                <p:cTn id="1085" presetID="10" presetClass="entr" presetSubtype="0" fill="hold" nodeType="afterEffect">
                                  <p:stCondLst>
                                    <p:cond delay="0"/>
                                  </p:stCondLst>
                                  <p:childTnLst>
                                    <p:set>
                                      <p:cBhvr>
                                        <p:cTn id="1086" dur="1" fill="hold">
                                          <p:stCondLst>
                                            <p:cond delay="0"/>
                                          </p:stCondLst>
                                        </p:cTn>
                                        <p:tgtEl>
                                          <p:spTgt spid="5167"/>
                                        </p:tgtEl>
                                        <p:attrNameLst>
                                          <p:attrName>style.visibility</p:attrName>
                                        </p:attrNameLst>
                                      </p:cBhvr>
                                      <p:to>
                                        <p:strVal val="visible"/>
                                      </p:to>
                                    </p:set>
                                    <p:animEffect transition="in" filter="fade">
                                      <p:cBhvr>
                                        <p:cTn id="1087" dur="50"/>
                                        <p:tgtEl>
                                          <p:spTgt spid="5167"/>
                                        </p:tgtEl>
                                      </p:cBhvr>
                                    </p:animEffect>
                                  </p:childTnLst>
                                </p:cTn>
                              </p:par>
                              <p:par>
                                <p:cTn id="1088" presetID="1" presetClass="exit" presetSubtype="0" fill="hold" nodeType="withEffect">
                                  <p:stCondLst>
                                    <p:cond delay="0"/>
                                  </p:stCondLst>
                                  <p:childTnLst>
                                    <p:set>
                                      <p:cBhvr>
                                        <p:cTn id="1089" dur="1" fill="hold">
                                          <p:stCondLst>
                                            <p:cond delay="0"/>
                                          </p:stCondLst>
                                        </p:cTn>
                                        <p:tgtEl>
                                          <p:spTgt spid="5144"/>
                                        </p:tgtEl>
                                        <p:attrNameLst>
                                          <p:attrName>style.visibility</p:attrName>
                                        </p:attrNameLst>
                                      </p:cBhvr>
                                      <p:to>
                                        <p:strVal val="hidden"/>
                                      </p:to>
                                    </p:set>
                                  </p:childTnLst>
                                </p:cTn>
                              </p:par>
                            </p:childTnLst>
                          </p:cTn>
                        </p:par>
                        <p:par>
                          <p:cTn id="1090" fill="hold">
                            <p:stCondLst>
                              <p:cond delay="9350"/>
                            </p:stCondLst>
                            <p:childTnLst>
                              <p:par>
                                <p:cTn id="1091" presetID="10" presetClass="entr" presetSubtype="0" fill="hold" nodeType="afterEffect">
                                  <p:stCondLst>
                                    <p:cond delay="0"/>
                                  </p:stCondLst>
                                  <p:childTnLst>
                                    <p:set>
                                      <p:cBhvr>
                                        <p:cTn id="1092" dur="1" fill="hold">
                                          <p:stCondLst>
                                            <p:cond delay="0"/>
                                          </p:stCondLst>
                                        </p:cTn>
                                        <p:tgtEl>
                                          <p:spTgt spid="5069"/>
                                        </p:tgtEl>
                                        <p:attrNameLst>
                                          <p:attrName>style.visibility</p:attrName>
                                        </p:attrNameLst>
                                      </p:cBhvr>
                                      <p:to>
                                        <p:strVal val="visible"/>
                                      </p:to>
                                    </p:set>
                                    <p:animEffect transition="in" filter="fade">
                                      <p:cBhvr>
                                        <p:cTn id="1093" dur="50"/>
                                        <p:tgtEl>
                                          <p:spTgt spid="5069"/>
                                        </p:tgtEl>
                                      </p:cBhvr>
                                    </p:animEffect>
                                  </p:childTnLst>
                                </p:cTn>
                              </p:par>
                              <p:par>
                                <p:cTn id="1094" presetID="1" presetClass="exit" presetSubtype="0" fill="hold" nodeType="withEffect">
                                  <p:stCondLst>
                                    <p:cond delay="0"/>
                                  </p:stCondLst>
                                  <p:childTnLst>
                                    <p:set>
                                      <p:cBhvr>
                                        <p:cTn id="1095" dur="1" fill="hold">
                                          <p:stCondLst>
                                            <p:cond delay="0"/>
                                          </p:stCondLst>
                                        </p:cTn>
                                        <p:tgtEl>
                                          <p:spTgt spid="5167"/>
                                        </p:tgtEl>
                                        <p:attrNameLst>
                                          <p:attrName>style.visibility</p:attrName>
                                        </p:attrNameLst>
                                      </p:cBhvr>
                                      <p:to>
                                        <p:strVal val="hidden"/>
                                      </p:to>
                                    </p:set>
                                  </p:childTnLst>
                                </p:cTn>
                              </p:par>
                            </p:childTnLst>
                          </p:cTn>
                        </p:par>
                        <p:par>
                          <p:cTn id="1096" fill="hold">
                            <p:stCondLst>
                              <p:cond delay="9400"/>
                            </p:stCondLst>
                            <p:childTnLst>
                              <p:par>
                                <p:cTn id="1097" presetID="10" presetClass="entr" presetSubtype="0" fill="hold" nodeType="afterEffect">
                                  <p:stCondLst>
                                    <p:cond delay="0"/>
                                  </p:stCondLst>
                                  <p:childTnLst>
                                    <p:set>
                                      <p:cBhvr>
                                        <p:cTn id="1098" dur="1" fill="hold">
                                          <p:stCondLst>
                                            <p:cond delay="0"/>
                                          </p:stCondLst>
                                        </p:cTn>
                                        <p:tgtEl>
                                          <p:spTgt spid="5181"/>
                                        </p:tgtEl>
                                        <p:attrNameLst>
                                          <p:attrName>style.visibility</p:attrName>
                                        </p:attrNameLst>
                                      </p:cBhvr>
                                      <p:to>
                                        <p:strVal val="visible"/>
                                      </p:to>
                                    </p:set>
                                    <p:animEffect transition="in" filter="fade">
                                      <p:cBhvr>
                                        <p:cTn id="1099" dur="50"/>
                                        <p:tgtEl>
                                          <p:spTgt spid="5181"/>
                                        </p:tgtEl>
                                      </p:cBhvr>
                                    </p:animEffect>
                                  </p:childTnLst>
                                </p:cTn>
                              </p:par>
                              <p:par>
                                <p:cTn id="1100" presetID="1" presetClass="exit" presetSubtype="0" fill="hold" nodeType="withEffect">
                                  <p:stCondLst>
                                    <p:cond delay="0"/>
                                  </p:stCondLst>
                                  <p:childTnLst>
                                    <p:set>
                                      <p:cBhvr>
                                        <p:cTn id="1101" dur="1" fill="hold">
                                          <p:stCondLst>
                                            <p:cond delay="0"/>
                                          </p:stCondLst>
                                        </p:cTn>
                                        <p:tgtEl>
                                          <p:spTgt spid="5069"/>
                                        </p:tgtEl>
                                        <p:attrNameLst>
                                          <p:attrName>style.visibility</p:attrName>
                                        </p:attrNameLst>
                                      </p:cBhvr>
                                      <p:to>
                                        <p:strVal val="hidden"/>
                                      </p:to>
                                    </p:set>
                                  </p:childTnLst>
                                </p:cTn>
                              </p:par>
                            </p:childTnLst>
                          </p:cTn>
                        </p:par>
                        <p:par>
                          <p:cTn id="1102" fill="hold">
                            <p:stCondLst>
                              <p:cond delay="9450"/>
                            </p:stCondLst>
                            <p:childTnLst>
                              <p:par>
                                <p:cTn id="1103" presetID="10" presetClass="entr" presetSubtype="0" fill="hold" nodeType="afterEffect">
                                  <p:stCondLst>
                                    <p:cond delay="0"/>
                                  </p:stCondLst>
                                  <p:childTnLst>
                                    <p:set>
                                      <p:cBhvr>
                                        <p:cTn id="1104" dur="1" fill="hold">
                                          <p:stCondLst>
                                            <p:cond delay="0"/>
                                          </p:stCondLst>
                                        </p:cTn>
                                        <p:tgtEl>
                                          <p:spTgt spid="5195"/>
                                        </p:tgtEl>
                                        <p:attrNameLst>
                                          <p:attrName>style.visibility</p:attrName>
                                        </p:attrNameLst>
                                      </p:cBhvr>
                                      <p:to>
                                        <p:strVal val="visible"/>
                                      </p:to>
                                    </p:set>
                                    <p:animEffect transition="in" filter="fade">
                                      <p:cBhvr>
                                        <p:cTn id="1105" dur="50"/>
                                        <p:tgtEl>
                                          <p:spTgt spid="5195"/>
                                        </p:tgtEl>
                                      </p:cBhvr>
                                    </p:animEffect>
                                  </p:childTnLst>
                                </p:cTn>
                              </p:par>
                              <p:par>
                                <p:cTn id="1106" presetID="1" presetClass="exit" presetSubtype="0" fill="hold" nodeType="withEffect">
                                  <p:stCondLst>
                                    <p:cond delay="0"/>
                                  </p:stCondLst>
                                  <p:childTnLst>
                                    <p:set>
                                      <p:cBhvr>
                                        <p:cTn id="1107" dur="1" fill="hold">
                                          <p:stCondLst>
                                            <p:cond delay="0"/>
                                          </p:stCondLst>
                                        </p:cTn>
                                        <p:tgtEl>
                                          <p:spTgt spid="5181"/>
                                        </p:tgtEl>
                                        <p:attrNameLst>
                                          <p:attrName>style.visibility</p:attrName>
                                        </p:attrNameLst>
                                      </p:cBhvr>
                                      <p:to>
                                        <p:strVal val="hidden"/>
                                      </p:to>
                                    </p:set>
                                  </p:childTnLst>
                                </p:cTn>
                              </p:par>
                            </p:childTnLst>
                          </p:cTn>
                        </p:par>
                        <p:par>
                          <p:cTn id="1108" fill="hold">
                            <p:stCondLst>
                              <p:cond delay="9500"/>
                            </p:stCondLst>
                            <p:childTnLst>
                              <p:par>
                                <p:cTn id="1109" presetID="10" presetClass="entr" presetSubtype="0" fill="hold" nodeType="afterEffect">
                                  <p:stCondLst>
                                    <p:cond delay="0"/>
                                  </p:stCondLst>
                                  <p:childTnLst>
                                    <p:set>
                                      <p:cBhvr>
                                        <p:cTn id="1110" dur="1" fill="hold">
                                          <p:stCondLst>
                                            <p:cond delay="0"/>
                                          </p:stCondLst>
                                        </p:cTn>
                                        <p:tgtEl>
                                          <p:spTgt spid="5209"/>
                                        </p:tgtEl>
                                        <p:attrNameLst>
                                          <p:attrName>style.visibility</p:attrName>
                                        </p:attrNameLst>
                                      </p:cBhvr>
                                      <p:to>
                                        <p:strVal val="visible"/>
                                      </p:to>
                                    </p:set>
                                    <p:animEffect transition="in" filter="fade">
                                      <p:cBhvr>
                                        <p:cTn id="1111" dur="50"/>
                                        <p:tgtEl>
                                          <p:spTgt spid="5209"/>
                                        </p:tgtEl>
                                      </p:cBhvr>
                                    </p:animEffect>
                                  </p:childTnLst>
                                </p:cTn>
                              </p:par>
                              <p:par>
                                <p:cTn id="1112" presetID="1" presetClass="exit" presetSubtype="0" fill="hold" nodeType="withEffect">
                                  <p:stCondLst>
                                    <p:cond delay="0"/>
                                  </p:stCondLst>
                                  <p:childTnLst>
                                    <p:set>
                                      <p:cBhvr>
                                        <p:cTn id="1113" dur="1" fill="hold">
                                          <p:stCondLst>
                                            <p:cond delay="0"/>
                                          </p:stCondLst>
                                        </p:cTn>
                                        <p:tgtEl>
                                          <p:spTgt spid="5195"/>
                                        </p:tgtEl>
                                        <p:attrNameLst>
                                          <p:attrName>style.visibility</p:attrName>
                                        </p:attrNameLst>
                                      </p:cBhvr>
                                      <p:to>
                                        <p:strVal val="hidden"/>
                                      </p:to>
                                    </p:set>
                                  </p:childTnLst>
                                </p:cTn>
                              </p:par>
                            </p:childTnLst>
                          </p:cTn>
                        </p:par>
                        <p:par>
                          <p:cTn id="1114" fill="hold">
                            <p:stCondLst>
                              <p:cond delay="9550"/>
                            </p:stCondLst>
                            <p:childTnLst>
                              <p:par>
                                <p:cTn id="1115" presetID="10" presetClass="entr" presetSubtype="0" fill="hold" nodeType="afterEffect">
                                  <p:stCondLst>
                                    <p:cond delay="0"/>
                                  </p:stCondLst>
                                  <p:childTnLst>
                                    <p:set>
                                      <p:cBhvr>
                                        <p:cTn id="1116" dur="1" fill="hold">
                                          <p:stCondLst>
                                            <p:cond delay="0"/>
                                          </p:stCondLst>
                                        </p:cTn>
                                        <p:tgtEl>
                                          <p:spTgt spid="5223"/>
                                        </p:tgtEl>
                                        <p:attrNameLst>
                                          <p:attrName>style.visibility</p:attrName>
                                        </p:attrNameLst>
                                      </p:cBhvr>
                                      <p:to>
                                        <p:strVal val="visible"/>
                                      </p:to>
                                    </p:set>
                                    <p:animEffect transition="in" filter="fade">
                                      <p:cBhvr>
                                        <p:cTn id="1117" dur="50"/>
                                        <p:tgtEl>
                                          <p:spTgt spid="5223"/>
                                        </p:tgtEl>
                                      </p:cBhvr>
                                    </p:animEffect>
                                  </p:childTnLst>
                                </p:cTn>
                              </p:par>
                              <p:par>
                                <p:cTn id="1118" presetID="1" presetClass="exit" presetSubtype="0" fill="hold" nodeType="withEffect">
                                  <p:stCondLst>
                                    <p:cond delay="0"/>
                                  </p:stCondLst>
                                  <p:childTnLst>
                                    <p:set>
                                      <p:cBhvr>
                                        <p:cTn id="1119" dur="1" fill="hold">
                                          <p:stCondLst>
                                            <p:cond delay="0"/>
                                          </p:stCondLst>
                                        </p:cTn>
                                        <p:tgtEl>
                                          <p:spTgt spid="5209"/>
                                        </p:tgtEl>
                                        <p:attrNameLst>
                                          <p:attrName>style.visibility</p:attrName>
                                        </p:attrNameLst>
                                      </p:cBhvr>
                                      <p:to>
                                        <p:strVal val="hidden"/>
                                      </p:to>
                                    </p:set>
                                  </p:childTnLst>
                                </p:cTn>
                              </p:par>
                            </p:childTnLst>
                          </p:cTn>
                        </p:par>
                        <p:par>
                          <p:cTn id="1120" fill="hold">
                            <p:stCondLst>
                              <p:cond delay="9600"/>
                            </p:stCondLst>
                            <p:childTnLst>
                              <p:par>
                                <p:cTn id="1121" presetID="10" presetClass="entr" presetSubtype="0" fill="hold" nodeType="afterEffect">
                                  <p:stCondLst>
                                    <p:cond delay="0"/>
                                  </p:stCondLst>
                                  <p:childTnLst>
                                    <p:set>
                                      <p:cBhvr>
                                        <p:cTn id="1122" dur="1" fill="hold">
                                          <p:stCondLst>
                                            <p:cond delay="0"/>
                                          </p:stCondLst>
                                        </p:cTn>
                                        <p:tgtEl>
                                          <p:spTgt spid="5237"/>
                                        </p:tgtEl>
                                        <p:attrNameLst>
                                          <p:attrName>style.visibility</p:attrName>
                                        </p:attrNameLst>
                                      </p:cBhvr>
                                      <p:to>
                                        <p:strVal val="visible"/>
                                      </p:to>
                                    </p:set>
                                    <p:animEffect transition="in" filter="fade">
                                      <p:cBhvr>
                                        <p:cTn id="1123" dur="50"/>
                                        <p:tgtEl>
                                          <p:spTgt spid="5237"/>
                                        </p:tgtEl>
                                      </p:cBhvr>
                                    </p:animEffect>
                                  </p:childTnLst>
                                </p:cTn>
                              </p:par>
                              <p:par>
                                <p:cTn id="1124" presetID="1" presetClass="exit" presetSubtype="0" fill="hold" nodeType="withEffect">
                                  <p:stCondLst>
                                    <p:cond delay="0"/>
                                  </p:stCondLst>
                                  <p:childTnLst>
                                    <p:set>
                                      <p:cBhvr>
                                        <p:cTn id="1125" dur="1" fill="hold">
                                          <p:stCondLst>
                                            <p:cond delay="0"/>
                                          </p:stCondLst>
                                        </p:cTn>
                                        <p:tgtEl>
                                          <p:spTgt spid="5223"/>
                                        </p:tgtEl>
                                        <p:attrNameLst>
                                          <p:attrName>style.visibility</p:attrName>
                                        </p:attrNameLst>
                                      </p:cBhvr>
                                      <p:to>
                                        <p:strVal val="hidden"/>
                                      </p:to>
                                    </p:set>
                                  </p:childTnLst>
                                </p:cTn>
                              </p:par>
                            </p:childTnLst>
                          </p:cTn>
                        </p:par>
                        <p:par>
                          <p:cTn id="1126" fill="hold">
                            <p:stCondLst>
                              <p:cond delay="9650"/>
                            </p:stCondLst>
                            <p:childTnLst>
                              <p:par>
                                <p:cTn id="1127" presetID="10" presetClass="entr" presetSubtype="0" fill="hold" nodeType="afterEffect">
                                  <p:stCondLst>
                                    <p:cond delay="0"/>
                                  </p:stCondLst>
                                  <p:childTnLst>
                                    <p:set>
                                      <p:cBhvr>
                                        <p:cTn id="1128" dur="1" fill="hold">
                                          <p:stCondLst>
                                            <p:cond delay="0"/>
                                          </p:stCondLst>
                                        </p:cTn>
                                        <p:tgtEl>
                                          <p:spTgt spid="5257"/>
                                        </p:tgtEl>
                                        <p:attrNameLst>
                                          <p:attrName>style.visibility</p:attrName>
                                        </p:attrNameLst>
                                      </p:cBhvr>
                                      <p:to>
                                        <p:strVal val="visible"/>
                                      </p:to>
                                    </p:set>
                                    <p:animEffect transition="in" filter="fade">
                                      <p:cBhvr>
                                        <p:cTn id="1129" dur="50"/>
                                        <p:tgtEl>
                                          <p:spTgt spid="5257"/>
                                        </p:tgtEl>
                                      </p:cBhvr>
                                    </p:animEffect>
                                  </p:childTnLst>
                                </p:cTn>
                              </p:par>
                              <p:par>
                                <p:cTn id="1130" presetID="1" presetClass="exit" presetSubtype="0" fill="hold" nodeType="withEffect">
                                  <p:stCondLst>
                                    <p:cond delay="0"/>
                                  </p:stCondLst>
                                  <p:childTnLst>
                                    <p:set>
                                      <p:cBhvr>
                                        <p:cTn id="1131" dur="1" fill="hold">
                                          <p:stCondLst>
                                            <p:cond delay="0"/>
                                          </p:stCondLst>
                                        </p:cTn>
                                        <p:tgtEl>
                                          <p:spTgt spid="5237"/>
                                        </p:tgtEl>
                                        <p:attrNameLst>
                                          <p:attrName>style.visibility</p:attrName>
                                        </p:attrNameLst>
                                      </p:cBhvr>
                                      <p:to>
                                        <p:strVal val="hidden"/>
                                      </p:to>
                                    </p:set>
                                  </p:childTnLst>
                                </p:cTn>
                              </p:par>
                            </p:childTnLst>
                          </p:cTn>
                        </p:par>
                        <p:par>
                          <p:cTn id="1132" fill="hold">
                            <p:stCondLst>
                              <p:cond delay="9700"/>
                            </p:stCondLst>
                            <p:childTnLst>
                              <p:par>
                                <p:cTn id="1133" presetID="10" presetClass="entr" presetSubtype="0" fill="hold" nodeType="afterEffect">
                                  <p:stCondLst>
                                    <p:cond delay="0"/>
                                  </p:stCondLst>
                                  <p:childTnLst>
                                    <p:set>
                                      <p:cBhvr>
                                        <p:cTn id="1134" dur="1" fill="hold">
                                          <p:stCondLst>
                                            <p:cond delay="0"/>
                                          </p:stCondLst>
                                        </p:cTn>
                                        <p:tgtEl>
                                          <p:spTgt spid="5271"/>
                                        </p:tgtEl>
                                        <p:attrNameLst>
                                          <p:attrName>style.visibility</p:attrName>
                                        </p:attrNameLst>
                                      </p:cBhvr>
                                      <p:to>
                                        <p:strVal val="visible"/>
                                      </p:to>
                                    </p:set>
                                    <p:animEffect transition="in" filter="fade">
                                      <p:cBhvr>
                                        <p:cTn id="1135" dur="50"/>
                                        <p:tgtEl>
                                          <p:spTgt spid="5271"/>
                                        </p:tgtEl>
                                      </p:cBhvr>
                                    </p:animEffect>
                                  </p:childTnLst>
                                </p:cTn>
                              </p:par>
                              <p:par>
                                <p:cTn id="1136" presetID="1" presetClass="exit" presetSubtype="0" fill="hold" nodeType="withEffect">
                                  <p:stCondLst>
                                    <p:cond delay="0"/>
                                  </p:stCondLst>
                                  <p:childTnLst>
                                    <p:set>
                                      <p:cBhvr>
                                        <p:cTn id="1137" dur="1" fill="hold">
                                          <p:stCondLst>
                                            <p:cond delay="0"/>
                                          </p:stCondLst>
                                        </p:cTn>
                                        <p:tgtEl>
                                          <p:spTgt spid="5257"/>
                                        </p:tgtEl>
                                        <p:attrNameLst>
                                          <p:attrName>style.visibility</p:attrName>
                                        </p:attrNameLst>
                                      </p:cBhvr>
                                      <p:to>
                                        <p:strVal val="hidden"/>
                                      </p:to>
                                    </p:set>
                                  </p:childTnLst>
                                </p:cTn>
                              </p:par>
                            </p:childTnLst>
                          </p:cTn>
                        </p:par>
                        <p:par>
                          <p:cTn id="1138" fill="hold">
                            <p:stCondLst>
                              <p:cond delay="9750"/>
                            </p:stCondLst>
                            <p:childTnLst>
                              <p:par>
                                <p:cTn id="1139" presetID="10" presetClass="entr" presetSubtype="0" fill="hold" nodeType="afterEffect">
                                  <p:stCondLst>
                                    <p:cond delay="0"/>
                                  </p:stCondLst>
                                  <p:childTnLst>
                                    <p:set>
                                      <p:cBhvr>
                                        <p:cTn id="1140" dur="1" fill="hold">
                                          <p:stCondLst>
                                            <p:cond delay="0"/>
                                          </p:stCondLst>
                                        </p:cTn>
                                        <p:tgtEl>
                                          <p:spTgt spid="5285"/>
                                        </p:tgtEl>
                                        <p:attrNameLst>
                                          <p:attrName>style.visibility</p:attrName>
                                        </p:attrNameLst>
                                      </p:cBhvr>
                                      <p:to>
                                        <p:strVal val="visible"/>
                                      </p:to>
                                    </p:set>
                                    <p:animEffect transition="in" filter="fade">
                                      <p:cBhvr>
                                        <p:cTn id="1141" dur="50"/>
                                        <p:tgtEl>
                                          <p:spTgt spid="5285"/>
                                        </p:tgtEl>
                                      </p:cBhvr>
                                    </p:animEffect>
                                  </p:childTnLst>
                                </p:cTn>
                              </p:par>
                              <p:par>
                                <p:cTn id="1142" presetID="1" presetClass="exit" presetSubtype="0" fill="hold" nodeType="withEffect">
                                  <p:stCondLst>
                                    <p:cond delay="0"/>
                                  </p:stCondLst>
                                  <p:childTnLst>
                                    <p:set>
                                      <p:cBhvr>
                                        <p:cTn id="1143" dur="1" fill="hold">
                                          <p:stCondLst>
                                            <p:cond delay="0"/>
                                          </p:stCondLst>
                                        </p:cTn>
                                        <p:tgtEl>
                                          <p:spTgt spid="5271"/>
                                        </p:tgtEl>
                                        <p:attrNameLst>
                                          <p:attrName>style.visibility</p:attrName>
                                        </p:attrNameLst>
                                      </p:cBhvr>
                                      <p:to>
                                        <p:strVal val="hidden"/>
                                      </p:to>
                                    </p:set>
                                  </p:childTnLst>
                                </p:cTn>
                              </p:par>
                            </p:childTnLst>
                          </p:cTn>
                        </p:par>
                        <p:par>
                          <p:cTn id="1144" fill="hold">
                            <p:stCondLst>
                              <p:cond delay="9800"/>
                            </p:stCondLst>
                            <p:childTnLst>
                              <p:par>
                                <p:cTn id="1145" presetID="10" presetClass="entr" presetSubtype="0" fill="hold" nodeType="afterEffect">
                                  <p:stCondLst>
                                    <p:cond delay="0"/>
                                  </p:stCondLst>
                                  <p:childTnLst>
                                    <p:set>
                                      <p:cBhvr>
                                        <p:cTn id="1146" dur="1" fill="hold">
                                          <p:stCondLst>
                                            <p:cond delay="0"/>
                                          </p:stCondLst>
                                        </p:cTn>
                                        <p:tgtEl>
                                          <p:spTgt spid="5299"/>
                                        </p:tgtEl>
                                        <p:attrNameLst>
                                          <p:attrName>style.visibility</p:attrName>
                                        </p:attrNameLst>
                                      </p:cBhvr>
                                      <p:to>
                                        <p:strVal val="visible"/>
                                      </p:to>
                                    </p:set>
                                    <p:animEffect transition="in" filter="fade">
                                      <p:cBhvr>
                                        <p:cTn id="1147" dur="50"/>
                                        <p:tgtEl>
                                          <p:spTgt spid="5299"/>
                                        </p:tgtEl>
                                      </p:cBhvr>
                                    </p:animEffect>
                                  </p:childTnLst>
                                </p:cTn>
                              </p:par>
                              <p:par>
                                <p:cTn id="1148" presetID="1" presetClass="exit" presetSubtype="0" fill="hold" nodeType="withEffect">
                                  <p:stCondLst>
                                    <p:cond delay="0"/>
                                  </p:stCondLst>
                                  <p:childTnLst>
                                    <p:set>
                                      <p:cBhvr>
                                        <p:cTn id="1149" dur="1" fill="hold">
                                          <p:stCondLst>
                                            <p:cond delay="0"/>
                                          </p:stCondLst>
                                        </p:cTn>
                                        <p:tgtEl>
                                          <p:spTgt spid="5285"/>
                                        </p:tgtEl>
                                        <p:attrNameLst>
                                          <p:attrName>style.visibility</p:attrName>
                                        </p:attrNameLst>
                                      </p:cBhvr>
                                      <p:to>
                                        <p:strVal val="hidden"/>
                                      </p:to>
                                    </p:set>
                                  </p:childTnLst>
                                </p:cTn>
                              </p:par>
                            </p:childTnLst>
                          </p:cTn>
                        </p:par>
                        <p:par>
                          <p:cTn id="1150" fill="hold">
                            <p:stCondLst>
                              <p:cond delay="9850"/>
                            </p:stCondLst>
                            <p:childTnLst>
                              <p:par>
                                <p:cTn id="1151" presetID="10" presetClass="entr" presetSubtype="0" fill="hold" nodeType="afterEffect">
                                  <p:stCondLst>
                                    <p:cond delay="0"/>
                                  </p:stCondLst>
                                  <p:childTnLst>
                                    <p:set>
                                      <p:cBhvr>
                                        <p:cTn id="1152" dur="1" fill="hold">
                                          <p:stCondLst>
                                            <p:cond delay="0"/>
                                          </p:stCondLst>
                                        </p:cTn>
                                        <p:tgtEl>
                                          <p:spTgt spid="5337"/>
                                        </p:tgtEl>
                                        <p:attrNameLst>
                                          <p:attrName>style.visibility</p:attrName>
                                        </p:attrNameLst>
                                      </p:cBhvr>
                                      <p:to>
                                        <p:strVal val="visible"/>
                                      </p:to>
                                    </p:set>
                                    <p:animEffect transition="in" filter="fade">
                                      <p:cBhvr>
                                        <p:cTn id="1153" dur="50"/>
                                        <p:tgtEl>
                                          <p:spTgt spid="5337"/>
                                        </p:tgtEl>
                                      </p:cBhvr>
                                    </p:animEffect>
                                  </p:childTnLst>
                                </p:cTn>
                              </p:par>
                              <p:par>
                                <p:cTn id="1154" presetID="1" presetClass="exit" presetSubtype="0" fill="hold" nodeType="withEffect">
                                  <p:stCondLst>
                                    <p:cond delay="0"/>
                                  </p:stCondLst>
                                  <p:childTnLst>
                                    <p:set>
                                      <p:cBhvr>
                                        <p:cTn id="1155" dur="1" fill="hold">
                                          <p:stCondLst>
                                            <p:cond delay="0"/>
                                          </p:stCondLst>
                                        </p:cTn>
                                        <p:tgtEl>
                                          <p:spTgt spid="5299"/>
                                        </p:tgtEl>
                                        <p:attrNameLst>
                                          <p:attrName>style.visibility</p:attrName>
                                        </p:attrNameLst>
                                      </p:cBhvr>
                                      <p:to>
                                        <p:strVal val="hidden"/>
                                      </p:to>
                                    </p:set>
                                  </p:childTnLst>
                                </p:cTn>
                              </p:par>
                            </p:childTnLst>
                          </p:cTn>
                        </p:par>
                        <p:par>
                          <p:cTn id="1156" fill="hold">
                            <p:stCondLst>
                              <p:cond delay="9900"/>
                            </p:stCondLst>
                            <p:childTnLst>
                              <p:par>
                                <p:cTn id="1157" presetID="10" presetClass="entr" presetSubtype="0" fill="hold" nodeType="afterEffect">
                                  <p:stCondLst>
                                    <p:cond delay="0"/>
                                  </p:stCondLst>
                                  <p:childTnLst>
                                    <p:set>
                                      <p:cBhvr>
                                        <p:cTn id="1158" dur="1" fill="hold">
                                          <p:stCondLst>
                                            <p:cond delay="0"/>
                                          </p:stCondLst>
                                        </p:cTn>
                                        <p:tgtEl>
                                          <p:spTgt spid="5313"/>
                                        </p:tgtEl>
                                        <p:attrNameLst>
                                          <p:attrName>style.visibility</p:attrName>
                                        </p:attrNameLst>
                                      </p:cBhvr>
                                      <p:to>
                                        <p:strVal val="visible"/>
                                      </p:to>
                                    </p:set>
                                    <p:animEffect transition="in" filter="fade">
                                      <p:cBhvr>
                                        <p:cTn id="1159" dur="50"/>
                                        <p:tgtEl>
                                          <p:spTgt spid="5313"/>
                                        </p:tgtEl>
                                      </p:cBhvr>
                                    </p:animEffect>
                                  </p:childTnLst>
                                </p:cTn>
                              </p:par>
                              <p:par>
                                <p:cTn id="1160" presetID="1" presetClass="exit" presetSubtype="0" fill="hold" nodeType="withEffect">
                                  <p:stCondLst>
                                    <p:cond delay="0"/>
                                  </p:stCondLst>
                                  <p:childTnLst>
                                    <p:set>
                                      <p:cBhvr>
                                        <p:cTn id="1161" dur="1" fill="hold">
                                          <p:stCondLst>
                                            <p:cond delay="0"/>
                                          </p:stCondLst>
                                        </p:cTn>
                                        <p:tgtEl>
                                          <p:spTgt spid="5337"/>
                                        </p:tgtEl>
                                        <p:attrNameLst>
                                          <p:attrName>style.visibility</p:attrName>
                                        </p:attrNameLst>
                                      </p:cBhvr>
                                      <p:to>
                                        <p:strVal val="hidden"/>
                                      </p:to>
                                    </p:set>
                                  </p:childTnLst>
                                </p:cTn>
                              </p:par>
                            </p:childTnLst>
                          </p:cTn>
                        </p:par>
                        <p:par>
                          <p:cTn id="1162" fill="hold">
                            <p:stCondLst>
                              <p:cond delay="9950"/>
                            </p:stCondLst>
                            <p:childTnLst>
                              <p:par>
                                <p:cTn id="1163" presetID="10" presetClass="entr" presetSubtype="0" fill="hold" nodeType="afterEffect">
                                  <p:stCondLst>
                                    <p:cond delay="0"/>
                                  </p:stCondLst>
                                  <p:childTnLst>
                                    <p:set>
                                      <p:cBhvr>
                                        <p:cTn id="1164" dur="1" fill="hold">
                                          <p:stCondLst>
                                            <p:cond delay="0"/>
                                          </p:stCondLst>
                                        </p:cTn>
                                        <p:tgtEl>
                                          <p:spTgt spid="5326"/>
                                        </p:tgtEl>
                                        <p:attrNameLst>
                                          <p:attrName>style.visibility</p:attrName>
                                        </p:attrNameLst>
                                      </p:cBhvr>
                                      <p:to>
                                        <p:strVal val="visible"/>
                                      </p:to>
                                    </p:set>
                                    <p:animEffect transition="in" filter="fade">
                                      <p:cBhvr>
                                        <p:cTn id="1165" dur="50"/>
                                        <p:tgtEl>
                                          <p:spTgt spid="5326"/>
                                        </p:tgtEl>
                                      </p:cBhvr>
                                    </p:animEffect>
                                  </p:childTnLst>
                                </p:cTn>
                              </p:par>
                              <p:par>
                                <p:cTn id="1166" presetID="1" presetClass="exit" presetSubtype="0" fill="hold" nodeType="withEffect">
                                  <p:stCondLst>
                                    <p:cond delay="0"/>
                                  </p:stCondLst>
                                  <p:childTnLst>
                                    <p:set>
                                      <p:cBhvr>
                                        <p:cTn id="1167" dur="1" fill="hold">
                                          <p:stCondLst>
                                            <p:cond delay="0"/>
                                          </p:stCondLst>
                                        </p:cTn>
                                        <p:tgtEl>
                                          <p:spTgt spid="5313"/>
                                        </p:tgtEl>
                                        <p:attrNameLst>
                                          <p:attrName>style.visibility</p:attrName>
                                        </p:attrNameLst>
                                      </p:cBhvr>
                                      <p:to>
                                        <p:strVal val="hidden"/>
                                      </p:to>
                                    </p:set>
                                  </p:childTnLst>
                                </p:cTn>
                              </p:par>
                            </p:childTnLst>
                          </p:cTn>
                        </p:par>
                        <p:par>
                          <p:cTn id="1168" fill="hold">
                            <p:stCondLst>
                              <p:cond delay="10000"/>
                            </p:stCondLst>
                            <p:childTnLst>
                              <p:par>
                                <p:cTn id="1169" presetID="10" presetClass="entr" presetSubtype="0" fill="hold" nodeType="afterEffect">
                                  <p:stCondLst>
                                    <p:cond delay="0"/>
                                  </p:stCondLst>
                                  <p:childTnLst>
                                    <p:set>
                                      <p:cBhvr>
                                        <p:cTn id="1170" dur="1" fill="hold">
                                          <p:stCondLst>
                                            <p:cond delay="0"/>
                                          </p:stCondLst>
                                        </p:cTn>
                                        <p:tgtEl>
                                          <p:spTgt spid="5349"/>
                                        </p:tgtEl>
                                        <p:attrNameLst>
                                          <p:attrName>style.visibility</p:attrName>
                                        </p:attrNameLst>
                                      </p:cBhvr>
                                      <p:to>
                                        <p:strVal val="visible"/>
                                      </p:to>
                                    </p:set>
                                    <p:animEffect transition="in" filter="fade">
                                      <p:cBhvr>
                                        <p:cTn id="1171" dur="50"/>
                                        <p:tgtEl>
                                          <p:spTgt spid="5349"/>
                                        </p:tgtEl>
                                      </p:cBhvr>
                                    </p:animEffect>
                                  </p:childTnLst>
                                </p:cTn>
                              </p:par>
                              <p:par>
                                <p:cTn id="1172" presetID="1" presetClass="exit" presetSubtype="0" fill="hold" nodeType="withEffect">
                                  <p:stCondLst>
                                    <p:cond delay="0"/>
                                  </p:stCondLst>
                                  <p:childTnLst>
                                    <p:set>
                                      <p:cBhvr>
                                        <p:cTn id="1173" dur="1" fill="hold">
                                          <p:stCondLst>
                                            <p:cond delay="0"/>
                                          </p:stCondLst>
                                        </p:cTn>
                                        <p:tgtEl>
                                          <p:spTgt spid="5326"/>
                                        </p:tgtEl>
                                        <p:attrNameLst>
                                          <p:attrName>style.visibility</p:attrName>
                                        </p:attrNameLst>
                                      </p:cBhvr>
                                      <p:to>
                                        <p:strVal val="hidden"/>
                                      </p:to>
                                    </p:set>
                                  </p:childTnLst>
                                </p:cTn>
                              </p:par>
                            </p:childTnLst>
                          </p:cTn>
                        </p:par>
                        <p:par>
                          <p:cTn id="1174" fill="hold">
                            <p:stCondLst>
                              <p:cond delay="10050"/>
                            </p:stCondLst>
                            <p:childTnLst>
                              <p:par>
                                <p:cTn id="1175" presetID="10" presetClass="entr" presetSubtype="0" fill="hold" nodeType="afterEffect">
                                  <p:stCondLst>
                                    <p:cond delay="0"/>
                                  </p:stCondLst>
                                  <p:childTnLst>
                                    <p:set>
                                      <p:cBhvr>
                                        <p:cTn id="1176" dur="1" fill="hold">
                                          <p:stCondLst>
                                            <p:cond delay="0"/>
                                          </p:stCondLst>
                                        </p:cTn>
                                        <p:tgtEl>
                                          <p:spTgt spid="5251"/>
                                        </p:tgtEl>
                                        <p:attrNameLst>
                                          <p:attrName>style.visibility</p:attrName>
                                        </p:attrNameLst>
                                      </p:cBhvr>
                                      <p:to>
                                        <p:strVal val="visible"/>
                                      </p:to>
                                    </p:set>
                                    <p:animEffect transition="in" filter="fade">
                                      <p:cBhvr>
                                        <p:cTn id="1177" dur="50"/>
                                        <p:tgtEl>
                                          <p:spTgt spid="5251"/>
                                        </p:tgtEl>
                                      </p:cBhvr>
                                    </p:animEffect>
                                  </p:childTnLst>
                                </p:cTn>
                              </p:par>
                              <p:par>
                                <p:cTn id="1178" presetID="1" presetClass="exit" presetSubtype="0" fill="hold" nodeType="withEffect">
                                  <p:stCondLst>
                                    <p:cond delay="0"/>
                                  </p:stCondLst>
                                  <p:childTnLst>
                                    <p:set>
                                      <p:cBhvr>
                                        <p:cTn id="1179" dur="1" fill="hold">
                                          <p:stCondLst>
                                            <p:cond delay="0"/>
                                          </p:stCondLst>
                                        </p:cTn>
                                        <p:tgtEl>
                                          <p:spTgt spid="5349"/>
                                        </p:tgtEl>
                                        <p:attrNameLst>
                                          <p:attrName>style.visibility</p:attrName>
                                        </p:attrNameLst>
                                      </p:cBhvr>
                                      <p:to>
                                        <p:strVal val="hidden"/>
                                      </p:to>
                                    </p:set>
                                  </p:childTnLst>
                                </p:cTn>
                              </p:par>
                            </p:childTnLst>
                          </p:cTn>
                        </p:par>
                        <p:par>
                          <p:cTn id="1180" fill="hold">
                            <p:stCondLst>
                              <p:cond delay="10100"/>
                            </p:stCondLst>
                            <p:childTnLst>
                              <p:par>
                                <p:cTn id="1181" presetID="10" presetClass="entr" presetSubtype="0" fill="hold" nodeType="afterEffect">
                                  <p:stCondLst>
                                    <p:cond delay="0"/>
                                  </p:stCondLst>
                                  <p:childTnLst>
                                    <p:set>
                                      <p:cBhvr>
                                        <p:cTn id="1182" dur="1" fill="hold">
                                          <p:stCondLst>
                                            <p:cond delay="0"/>
                                          </p:stCondLst>
                                        </p:cTn>
                                        <p:tgtEl>
                                          <p:spTgt spid="5363"/>
                                        </p:tgtEl>
                                        <p:attrNameLst>
                                          <p:attrName>style.visibility</p:attrName>
                                        </p:attrNameLst>
                                      </p:cBhvr>
                                      <p:to>
                                        <p:strVal val="visible"/>
                                      </p:to>
                                    </p:set>
                                    <p:animEffect transition="in" filter="fade">
                                      <p:cBhvr>
                                        <p:cTn id="1183" dur="50"/>
                                        <p:tgtEl>
                                          <p:spTgt spid="5363"/>
                                        </p:tgtEl>
                                      </p:cBhvr>
                                    </p:animEffect>
                                  </p:childTnLst>
                                </p:cTn>
                              </p:par>
                              <p:par>
                                <p:cTn id="1184" presetID="1" presetClass="exit" presetSubtype="0" fill="hold" nodeType="withEffect">
                                  <p:stCondLst>
                                    <p:cond delay="0"/>
                                  </p:stCondLst>
                                  <p:childTnLst>
                                    <p:set>
                                      <p:cBhvr>
                                        <p:cTn id="1185" dur="1" fill="hold">
                                          <p:stCondLst>
                                            <p:cond delay="0"/>
                                          </p:stCondLst>
                                        </p:cTn>
                                        <p:tgtEl>
                                          <p:spTgt spid="5251"/>
                                        </p:tgtEl>
                                        <p:attrNameLst>
                                          <p:attrName>style.visibility</p:attrName>
                                        </p:attrNameLst>
                                      </p:cBhvr>
                                      <p:to>
                                        <p:strVal val="hidden"/>
                                      </p:to>
                                    </p:set>
                                  </p:childTnLst>
                                </p:cTn>
                              </p:par>
                            </p:childTnLst>
                          </p:cTn>
                        </p:par>
                        <p:par>
                          <p:cTn id="1186" fill="hold">
                            <p:stCondLst>
                              <p:cond delay="10150"/>
                            </p:stCondLst>
                            <p:childTnLst>
                              <p:par>
                                <p:cTn id="1187" presetID="10" presetClass="entr" presetSubtype="0" fill="hold" nodeType="afterEffect">
                                  <p:stCondLst>
                                    <p:cond delay="0"/>
                                  </p:stCondLst>
                                  <p:childTnLst>
                                    <p:set>
                                      <p:cBhvr>
                                        <p:cTn id="1188" dur="1" fill="hold">
                                          <p:stCondLst>
                                            <p:cond delay="0"/>
                                          </p:stCondLst>
                                        </p:cTn>
                                        <p:tgtEl>
                                          <p:spTgt spid="5377"/>
                                        </p:tgtEl>
                                        <p:attrNameLst>
                                          <p:attrName>style.visibility</p:attrName>
                                        </p:attrNameLst>
                                      </p:cBhvr>
                                      <p:to>
                                        <p:strVal val="visible"/>
                                      </p:to>
                                    </p:set>
                                    <p:animEffect transition="in" filter="fade">
                                      <p:cBhvr>
                                        <p:cTn id="1189" dur="50"/>
                                        <p:tgtEl>
                                          <p:spTgt spid="5377"/>
                                        </p:tgtEl>
                                      </p:cBhvr>
                                    </p:animEffect>
                                  </p:childTnLst>
                                </p:cTn>
                              </p:par>
                              <p:par>
                                <p:cTn id="1190" presetID="1" presetClass="exit" presetSubtype="0" fill="hold" nodeType="withEffect">
                                  <p:stCondLst>
                                    <p:cond delay="0"/>
                                  </p:stCondLst>
                                  <p:childTnLst>
                                    <p:set>
                                      <p:cBhvr>
                                        <p:cTn id="1191" dur="1" fill="hold">
                                          <p:stCondLst>
                                            <p:cond delay="0"/>
                                          </p:stCondLst>
                                        </p:cTn>
                                        <p:tgtEl>
                                          <p:spTgt spid="5363"/>
                                        </p:tgtEl>
                                        <p:attrNameLst>
                                          <p:attrName>style.visibility</p:attrName>
                                        </p:attrNameLst>
                                      </p:cBhvr>
                                      <p:to>
                                        <p:strVal val="hidden"/>
                                      </p:to>
                                    </p:set>
                                  </p:childTnLst>
                                </p:cTn>
                              </p:par>
                            </p:childTnLst>
                          </p:cTn>
                        </p:par>
                        <p:par>
                          <p:cTn id="1192" fill="hold">
                            <p:stCondLst>
                              <p:cond delay="10200"/>
                            </p:stCondLst>
                            <p:childTnLst>
                              <p:par>
                                <p:cTn id="1193" presetID="10" presetClass="entr" presetSubtype="0" fill="hold" nodeType="afterEffect">
                                  <p:stCondLst>
                                    <p:cond delay="0"/>
                                  </p:stCondLst>
                                  <p:childTnLst>
                                    <p:set>
                                      <p:cBhvr>
                                        <p:cTn id="1194" dur="1" fill="hold">
                                          <p:stCondLst>
                                            <p:cond delay="0"/>
                                          </p:stCondLst>
                                        </p:cTn>
                                        <p:tgtEl>
                                          <p:spTgt spid="5391"/>
                                        </p:tgtEl>
                                        <p:attrNameLst>
                                          <p:attrName>style.visibility</p:attrName>
                                        </p:attrNameLst>
                                      </p:cBhvr>
                                      <p:to>
                                        <p:strVal val="visible"/>
                                      </p:to>
                                    </p:set>
                                    <p:animEffect transition="in" filter="fade">
                                      <p:cBhvr>
                                        <p:cTn id="1195" dur="50"/>
                                        <p:tgtEl>
                                          <p:spTgt spid="5391"/>
                                        </p:tgtEl>
                                      </p:cBhvr>
                                    </p:animEffect>
                                  </p:childTnLst>
                                </p:cTn>
                              </p:par>
                              <p:par>
                                <p:cTn id="1196" presetID="1" presetClass="exit" presetSubtype="0" fill="hold" nodeType="withEffect">
                                  <p:stCondLst>
                                    <p:cond delay="0"/>
                                  </p:stCondLst>
                                  <p:childTnLst>
                                    <p:set>
                                      <p:cBhvr>
                                        <p:cTn id="1197" dur="1" fill="hold">
                                          <p:stCondLst>
                                            <p:cond delay="0"/>
                                          </p:stCondLst>
                                        </p:cTn>
                                        <p:tgtEl>
                                          <p:spTgt spid="5377"/>
                                        </p:tgtEl>
                                        <p:attrNameLst>
                                          <p:attrName>style.visibility</p:attrName>
                                        </p:attrNameLst>
                                      </p:cBhvr>
                                      <p:to>
                                        <p:strVal val="hidden"/>
                                      </p:to>
                                    </p:set>
                                  </p:childTnLst>
                                </p:cTn>
                              </p:par>
                            </p:childTnLst>
                          </p:cTn>
                        </p:par>
                        <p:par>
                          <p:cTn id="1198" fill="hold">
                            <p:stCondLst>
                              <p:cond delay="10250"/>
                            </p:stCondLst>
                            <p:childTnLst>
                              <p:par>
                                <p:cTn id="1199" presetID="10" presetClass="entr" presetSubtype="0" fill="hold" nodeType="afterEffect">
                                  <p:stCondLst>
                                    <p:cond delay="0"/>
                                  </p:stCondLst>
                                  <p:childTnLst>
                                    <p:set>
                                      <p:cBhvr>
                                        <p:cTn id="1200" dur="1" fill="hold">
                                          <p:stCondLst>
                                            <p:cond delay="0"/>
                                          </p:stCondLst>
                                        </p:cTn>
                                        <p:tgtEl>
                                          <p:spTgt spid="5405"/>
                                        </p:tgtEl>
                                        <p:attrNameLst>
                                          <p:attrName>style.visibility</p:attrName>
                                        </p:attrNameLst>
                                      </p:cBhvr>
                                      <p:to>
                                        <p:strVal val="visible"/>
                                      </p:to>
                                    </p:set>
                                    <p:animEffect transition="in" filter="fade">
                                      <p:cBhvr>
                                        <p:cTn id="1201" dur="50"/>
                                        <p:tgtEl>
                                          <p:spTgt spid="5405"/>
                                        </p:tgtEl>
                                      </p:cBhvr>
                                    </p:animEffect>
                                  </p:childTnLst>
                                </p:cTn>
                              </p:par>
                              <p:par>
                                <p:cTn id="1202" presetID="1" presetClass="exit" presetSubtype="0" fill="hold" nodeType="withEffect">
                                  <p:stCondLst>
                                    <p:cond delay="0"/>
                                  </p:stCondLst>
                                  <p:childTnLst>
                                    <p:set>
                                      <p:cBhvr>
                                        <p:cTn id="1203" dur="1" fill="hold">
                                          <p:stCondLst>
                                            <p:cond delay="0"/>
                                          </p:stCondLst>
                                        </p:cTn>
                                        <p:tgtEl>
                                          <p:spTgt spid="5391"/>
                                        </p:tgtEl>
                                        <p:attrNameLst>
                                          <p:attrName>style.visibility</p:attrName>
                                        </p:attrNameLst>
                                      </p:cBhvr>
                                      <p:to>
                                        <p:strVal val="hidden"/>
                                      </p:to>
                                    </p:set>
                                  </p:childTnLst>
                                </p:cTn>
                              </p:par>
                            </p:childTnLst>
                          </p:cTn>
                        </p:par>
                        <p:par>
                          <p:cTn id="1204" fill="hold">
                            <p:stCondLst>
                              <p:cond delay="10300"/>
                            </p:stCondLst>
                            <p:childTnLst>
                              <p:par>
                                <p:cTn id="1205" presetID="10" presetClass="entr" presetSubtype="0" fill="hold" nodeType="afterEffect">
                                  <p:stCondLst>
                                    <p:cond delay="0"/>
                                  </p:stCondLst>
                                  <p:childTnLst>
                                    <p:set>
                                      <p:cBhvr>
                                        <p:cTn id="1206" dur="1" fill="hold">
                                          <p:stCondLst>
                                            <p:cond delay="0"/>
                                          </p:stCondLst>
                                        </p:cTn>
                                        <p:tgtEl>
                                          <p:spTgt spid="5419"/>
                                        </p:tgtEl>
                                        <p:attrNameLst>
                                          <p:attrName>style.visibility</p:attrName>
                                        </p:attrNameLst>
                                      </p:cBhvr>
                                      <p:to>
                                        <p:strVal val="visible"/>
                                      </p:to>
                                    </p:set>
                                    <p:animEffect transition="in" filter="fade">
                                      <p:cBhvr>
                                        <p:cTn id="1207" dur="50"/>
                                        <p:tgtEl>
                                          <p:spTgt spid="5419"/>
                                        </p:tgtEl>
                                      </p:cBhvr>
                                    </p:animEffect>
                                  </p:childTnLst>
                                </p:cTn>
                              </p:par>
                              <p:par>
                                <p:cTn id="1208" presetID="1" presetClass="exit" presetSubtype="0" fill="hold" nodeType="withEffect">
                                  <p:stCondLst>
                                    <p:cond delay="0"/>
                                  </p:stCondLst>
                                  <p:childTnLst>
                                    <p:set>
                                      <p:cBhvr>
                                        <p:cTn id="1209" dur="1" fill="hold">
                                          <p:stCondLst>
                                            <p:cond delay="0"/>
                                          </p:stCondLst>
                                        </p:cTn>
                                        <p:tgtEl>
                                          <p:spTgt spid="5405"/>
                                        </p:tgtEl>
                                        <p:attrNameLst>
                                          <p:attrName>style.visibility</p:attrName>
                                        </p:attrNameLst>
                                      </p:cBhvr>
                                      <p:to>
                                        <p:strVal val="hidden"/>
                                      </p:to>
                                    </p:set>
                                  </p:childTnLst>
                                </p:cTn>
                              </p:par>
                            </p:childTnLst>
                          </p:cTn>
                        </p:par>
                        <p:par>
                          <p:cTn id="1210" fill="hold">
                            <p:stCondLst>
                              <p:cond delay="10350"/>
                            </p:stCondLst>
                            <p:childTnLst>
                              <p:par>
                                <p:cTn id="1211" presetID="10" presetClass="entr" presetSubtype="0" fill="hold" nodeType="afterEffect">
                                  <p:stCondLst>
                                    <p:cond delay="0"/>
                                  </p:stCondLst>
                                  <p:childTnLst>
                                    <p:set>
                                      <p:cBhvr>
                                        <p:cTn id="1212" dur="1" fill="hold">
                                          <p:stCondLst>
                                            <p:cond delay="0"/>
                                          </p:stCondLst>
                                        </p:cTn>
                                        <p:tgtEl>
                                          <p:spTgt spid="5439"/>
                                        </p:tgtEl>
                                        <p:attrNameLst>
                                          <p:attrName>style.visibility</p:attrName>
                                        </p:attrNameLst>
                                      </p:cBhvr>
                                      <p:to>
                                        <p:strVal val="visible"/>
                                      </p:to>
                                    </p:set>
                                    <p:animEffect transition="in" filter="fade">
                                      <p:cBhvr>
                                        <p:cTn id="1213" dur="50"/>
                                        <p:tgtEl>
                                          <p:spTgt spid="5439"/>
                                        </p:tgtEl>
                                      </p:cBhvr>
                                    </p:animEffect>
                                  </p:childTnLst>
                                </p:cTn>
                              </p:par>
                              <p:par>
                                <p:cTn id="1214" presetID="1" presetClass="exit" presetSubtype="0" fill="hold" nodeType="withEffect">
                                  <p:stCondLst>
                                    <p:cond delay="0"/>
                                  </p:stCondLst>
                                  <p:childTnLst>
                                    <p:set>
                                      <p:cBhvr>
                                        <p:cTn id="1215" dur="1" fill="hold">
                                          <p:stCondLst>
                                            <p:cond delay="0"/>
                                          </p:stCondLst>
                                        </p:cTn>
                                        <p:tgtEl>
                                          <p:spTgt spid="5419"/>
                                        </p:tgtEl>
                                        <p:attrNameLst>
                                          <p:attrName>style.visibility</p:attrName>
                                        </p:attrNameLst>
                                      </p:cBhvr>
                                      <p:to>
                                        <p:strVal val="hidden"/>
                                      </p:to>
                                    </p:set>
                                  </p:childTnLst>
                                </p:cTn>
                              </p:par>
                            </p:childTnLst>
                          </p:cTn>
                        </p:par>
                        <p:par>
                          <p:cTn id="1216" fill="hold">
                            <p:stCondLst>
                              <p:cond delay="10400"/>
                            </p:stCondLst>
                            <p:childTnLst>
                              <p:par>
                                <p:cTn id="1217" presetID="10" presetClass="entr" presetSubtype="0" fill="hold" nodeType="afterEffect">
                                  <p:stCondLst>
                                    <p:cond delay="0"/>
                                  </p:stCondLst>
                                  <p:childTnLst>
                                    <p:set>
                                      <p:cBhvr>
                                        <p:cTn id="1218" dur="1" fill="hold">
                                          <p:stCondLst>
                                            <p:cond delay="0"/>
                                          </p:stCondLst>
                                        </p:cTn>
                                        <p:tgtEl>
                                          <p:spTgt spid="5453"/>
                                        </p:tgtEl>
                                        <p:attrNameLst>
                                          <p:attrName>style.visibility</p:attrName>
                                        </p:attrNameLst>
                                      </p:cBhvr>
                                      <p:to>
                                        <p:strVal val="visible"/>
                                      </p:to>
                                    </p:set>
                                    <p:animEffect transition="in" filter="fade">
                                      <p:cBhvr>
                                        <p:cTn id="1219" dur="50"/>
                                        <p:tgtEl>
                                          <p:spTgt spid="5453"/>
                                        </p:tgtEl>
                                      </p:cBhvr>
                                    </p:animEffect>
                                  </p:childTnLst>
                                </p:cTn>
                              </p:par>
                              <p:par>
                                <p:cTn id="1220" presetID="1" presetClass="exit" presetSubtype="0" fill="hold" nodeType="withEffect">
                                  <p:stCondLst>
                                    <p:cond delay="0"/>
                                  </p:stCondLst>
                                  <p:childTnLst>
                                    <p:set>
                                      <p:cBhvr>
                                        <p:cTn id="1221" dur="1" fill="hold">
                                          <p:stCondLst>
                                            <p:cond delay="0"/>
                                          </p:stCondLst>
                                        </p:cTn>
                                        <p:tgtEl>
                                          <p:spTgt spid="5439"/>
                                        </p:tgtEl>
                                        <p:attrNameLst>
                                          <p:attrName>style.visibility</p:attrName>
                                        </p:attrNameLst>
                                      </p:cBhvr>
                                      <p:to>
                                        <p:strVal val="hidden"/>
                                      </p:to>
                                    </p:set>
                                  </p:childTnLst>
                                </p:cTn>
                              </p:par>
                            </p:childTnLst>
                          </p:cTn>
                        </p:par>
                        <p:par>
                          <p:cTn id="1222" fill="hold">
                            <p:stCondLst>
                              <p:cond delay="10450"/>
                            </p:stCondLst>
                            <p:childTnLst>
                              <p:par>
                                <p:cTn id="1223" presetID="10" presetClass="entr" presetSubtype="0" fill="hold" nodeType="afterEffect">
                                  <p:stCondLst>
                                    <p:cond delay="0"/>
                                  </p:stCondLst>
                                  <p:childTnLst>
                                    <p:set>
                                      <p:cBhvr>
                                        <p:cTn id="1224" dur="1" fill="hold">
                                          <p:stCondLst>
                                            <p:cond delay="0"/>
                                          </p:stCondLst>
                                        </p:cTn>
                                        <p:tgtEl>
                                          <p:spTgt spid="5467"/>
                                        </p:tgtEl>
                                        <p:attrNameLst>
                                          <p:attrName>style.visibility</p:attrName>
                                        </p:attrNameLst>
                                      </p:cBhvr>
                                      <p:to>
                                        <p:strVal val="visible"/>
                                      </p:to>
                                    </p:set>
                                    <p:animEffect transition="in" filter="fade">
                                      <p:cBhvr>
                                        <p:cTn id="1225" dur="50"/>
                                        <p:tgtEl>
                                          <p:spTgt spid="5467"/>
                                        </p:tgtEl>
                                      </p:cBhvr>
                                    </p:animEffect>
                                  </p:childTnLst>
                                </p:cTn>
                              </p:par>
                              <p:par>
                                <p:cTn id="1226" presetID="1" presetClass="exit" presetSubtype="0" fill="hold" nodeType="withEffect">
                                  <p:stCondLst>
                                    <p:cond delay="0"/>
                                  </p:stCondLst>
                                  <p:childTnLst>
                                    <p:set>
                                      <p:cBhvr>
                                        <p:cTn id="1227" dur="1" fill="hold">
                                          <p:stCondLst>
                                            <p:cond delay="0"/>
                                          </p:stCondLst>
                                        </p:cTn>
                                        <p:tgtEl>
                                          <p:spTgt spid="5453"/>
                                        </p:tgtEl>
                                        <p:attrNameLst>
                                          <p:attrName>style.visibility</p:attrName>
                                        </p:attrNameLst>
                                      </p:cBhvr>
                                      <p:to>
                                        <p:strVal val="hidden"/>
                                      </p:to>
                                    </p:set>
                                  </p:childTnLst>
                                </p:cTn>
                              </p:par>
                            </p:childTnLst>
                          </p:cTn>
                        </p:par>
                        <p:par>
                          <p:cTn id="1228" fill="hold">
                            <p:stCondLst>
                              <p:cond delay="10500"/>
                            </p:stCondLst>
                            <p:childTnLst>
                              <p:par>
                                <p:cTn id="1229" presetID="10" presetClass="entr" presetSubtype="0" fill="hold" nodeType="afterEffect">
                                  <p:stCondLst>
                                    <p:cond delay="0"/>
                                  </p:stCondLst>
                                  <p:childTnLst>
                                    <p:set>
                                      <p:cBhvr>
                                        <p:cTn id="1230" dur="1" fill="hold">
                                          <p:stCondLst>
                                            <p:cond delay="0"/>
                                          </p:stCondLst>
                                        </p:cTn>
                                        <p:tgtEl>
                                          <p:spTgt spid="5481"/>
                                        </p:tgtEl>
                                        <p:attrNameLst>
                                          <p:attrName>style.visibility</p:attrName>
                                        </p:attrNameLst>
                                      </p:cBhvr>
                                      <p:to>
                                        <p:strVal val="visible"/>
                                      </p:to>
                                    </p:set>
                                    <p:animEffect transition="in" filter="fade">
                                      <p:cBhvr>
                                        <p:cTn id="1231" dur="50"/>
                                        <p:tgtEl>
                                          <p:spTgt spid="5481"/>
                                        </p:tgtEl>
                                      </p:cBhvr>
                                    </p:animEffect>
                                  </p:childTnLst>
                                </p:cTn>
                              </p:par>
                              <p:par>
                                <p:cTn id="1232" presetID="1" presetClass="exit" presetSubtype="0" fill="hold" nodeType="withEffect">
                                  <p:stCondLst>
                                    <p:cond delay="0"/>
                                  </p:stCondLst>
                                  <p:childTnLst>
                                    <p:set>
                                      <p:cBhvr>
                                        <p:cTn id="1233" dur="1" fill="hold">
                                          <p:stCondLst>
                                            <p:cond delay="0"/>
                                          </p:stCondLst>
                                        </p:cTn>
                                        <p:tgtEl>
                                          <p:spTgt spid="5467"/>
                                        </p:tgtEl>
                                        <p:attrNameLst>
                                          <p:attrName>style.visibility</p:attrName>
                                        </p:attrNameLst>
                                      </p:cBhvr>
                                      <p:to>
                                        <p:strVal val="hidden"/>
                                      </p:to>
                                    </p:set>
                                  </p:childTnLst>
                                </p:cTn>
                              </p:par>
                            </p:childTnLst>
                          </p:cTn>
                        </p:par>
                        <p:par>
                          <p:cTn id="1234" fill="hold">
                            <p:stCondLst>
                              <p:cond delay="10550"/>
                            </p:stCondLst>
                            <p:childTnLst>
                              <p:par>
                                <p:cTn id="1235" presetID="10" presetClass="entr" presetSubtype="0" fill="hold" nodeType="afterEffect">
                                  <p:stCondLst>
                                    <p:cond delay="0"/>
                                  </p:stCondLst>
                                  <p:childTnLst>
                                    <p:set>
                                      <p:cBhvr>
                                        <p:cTn id="1236" dur="1" fill="hold">
                                          <p:stCondLst>
                                            <p:cond delay="0"/>
                                          </p:stCondLst>
                                        </p:cTn>
                                        <p:tgtEl>
                                          <p:spTgt spid="5519"/>
                                        </p:tgtEl>
                                        <p:attrNameLst>
                                          <p:attrName>style.visibility</p:attrName>
                                        </p:attrNameLst>
                                      </p:cBhvr>
                                      <p:to>
                                        <p:strVal val="visible"/>
                                      </p:to>
                                    </p:set>
                                    <p:animEffect transition="in" filter="fade">
                                      <p:cBhvr>
                                        <p:cTn id="1237" dur="50"/>
                                        <p:tgtEl>
                                          <p:spTgt spid="5519"/>
                                        </p:tgtEl>
                                      </p:cBhvr>
                                    </p:animEffect>
                                  </p:childTnLst>
                                </p:cTn>
                              </p:par>
                              <p:par>
                                <p:cTn id="1238" presetID="1" presetClass="exit" presetSubtype="0" fill="hold" nodeType="withEffect">
                                  <p:stCondLst>
                                    <p:cond delay="0"/>
                                  </p:stCondLst>
                                  <p:childTnLst>
                                    <p:set>
                                      <p:cBhvr>
                                        <p:cTn id="1239" dur="1" fill="hold">
                                          <p:stCondLst>
                                            <p:cond delay="0"/>
                                          </p:stCondLst>
                                        </p:cTn>
                                        <p:tgtEl>
                                          <p:spTgt spid="5481"/>
                                        </p:tgtEl>
                                        <p:attrNameLst>
                                          <p:attrName>style.visibility</p:attrName>
                                        </p:attrNameLst>
                                      </p:cBhvr>
                                      <p:to>
                                        <p:strVal val="hidden"/>
                                      </p:to>
                                    </p:set>
                                  </p:childTnLst>
                                </p:cTn>
                              </p:par>
                            </p:childTnLst>
                          </p:cTn>
                        </p:par>
                        <p:par>
                          <p:cTn id="1240" fill="hold">
                            <p:stCondLst>
                              <p:cond delay="10600"/>
                            </p:stCondLst>
                            <p:childTnLst>
                              <p:par>
                                <p:cTn id="1241" presetID="10" presetClass="entr" presetSubtype="0" fill="hold" nodeType="afterEffect">
                                  <p:stCondLst>
                                    <p:cond delay="0"/>
                                  </p:stCondLst>
                                  <p:childTnLst>
                                    <p:set>
                                      <p:cBhvr>
                                        <p:cTn id="1242" dur="1" fill="hold">
                                          <p:stCondLst>
                                            <p:cond delay="0"/>
                                          </p:stCondLst>
                                        </p:cTn>
                                        <p:tgtEl>
                                          <p:spTgt spid="5495"/>
                                        </p:tgtEl>
                                        <p:attrNameLst>
                                          <p:attrName>style.visibility</p:attrName>
                                        </p:attrNameLst>
                                      </p:cBhvr>
                                      <p:to>
                                        <p:strVal val="visible"/>
                                      </p:to>
                                    </p:set>
                                    <p:animEffect transition="in" filter="fade">
                                      <p:cBhvr>
                                        <p:cTn id="1243" dur="50"/>
                                        <p:tgtEl>
                                          <p:spTgt spid="5495"/>
                                        </p:tgtEl>
                                      </p:cBhvr>
                                    </p:animEffect>
                                  </p:childTnLst>
                                </p:cTn>
                              </p:par>
                              <p:par>
                                <p:cTn id="1244" presetID="1" presetClass="exit" presetSubtype="0" fill="hold" nodeType="withEffect">
                                  <p:stCondLst>
                                    <p:cond delay="0"/>
                                  </p:stCondLst>
                                  <p:childTnLst>
                                    <p:set>
                                      <p:cBhvr>
                                        <p:cTn id="1245" dur="1" fill="hold">
                                          <p:stCondLst>
                                            <p:cond delay="0"/>
                                          </p:stCondLst>
                                        </p:cTn>
                                        <p:tgtEl>
                                          <p:spTgt spid="5519"/>
                                        </p:tgtEl>
                                        <p:attrNameLst>
                                          <p:attrName>style.visibility</p:attrName>
                                        </p:attrNameLst>
                                      </p:cBhvr>
                                      <p:to>
                                        <p:strVal val="hidden"/>
                                      </p:to>
                                    </p:set>
                                  </p:childTnLst>
                                </p:cTn>
                              </p:par>
                            </p:childTnLst>
                          </p:cTn>
                        </p:par>
                        <p:par>
                          <p:cTn id="1246" fill="hold">
                            <p:stCondLst>
                              <p:cond delay="10650"/>
                            </p:stCondLst>
                            <p:childTnLst>
                              <p:par>
                                <p:cTn id="1247" presetID="10" presetClass="entr" presetSubtype="0" fill="hold" nodeType="afterEffect">
                                  <p:stCondLst>
                                    <p:cond delay="0"/>
                                  </p:stCondLst>
                                  <p:childTnLst>
                                    <p:set>
                                      <p:cBhvr>
                                        <p:cTn id="1248" dur="1" fill="hold">
                                          <p:stCondLst>
                                            <p:cond delay="0"/>
                                          </p:stCondLst>
                                        </p:cTn>
                                        <p:tgtEl>
                                          <p:spTgt spid="5508"/>
                                        </p:tgtEl>
                                        <p:attrNameLst>
                                          <p:attrName>style.visibility</p:attrName>
                                        </p:attrNameLst>
                                      </p:cBhvr>
                                      <p:to>
                                        <p:strVal val="visible"/>
                                      </p:to>
                                    </p:set>
                                    <p:animEffect transition="in" filter="fade">
                                      <p:cBhvr>
                                        <p:cTn id="1249" dur="50"/>
                                        <p:tgtEl>
                                          <p:spTgt spid="5508"/>
                                        </p:tgtEl>
                                      </p:cBhvr>
                                    </p:animEffect>
                                  </p:childTnLst>
                                </p:cTn>
                              </p:par>
                              <p:par>
                                <p:cTn id="1250" presetID="1" presetClass="exit" presetSubtype="0" fill="hold" nodeType="withEffect">
                                  <p:stCondLst>
                                    <p:cond delay="0"/>
                                  </p:stCondLst>
                                  <p:childTnLst>
                                    <p:set>
                                      <p:cBhvr>
                                        <p:cTn id="1251" dur="1" fill="hold">
                                          <p:stCondLst>
                                            <p:cond delay="0"/>
                                          </p:stCondLst>
                                        </p:cTn>
                                        <p:tgtEl>
                                          <p:spTgt spid="5495"/>
                                        </p:tgtEl>
                                        <p:attrNameLst>
                                          <p:attrName>style.visibility</p:attrName>
                                        </p:attrNameLst>
                                      </p:cBhvr>
                                      <p:to>
                                        <p:strVal val="hidden"/>
                                      </p:to>
                                    </p:set>
                                  </p:childTnLst>
                                </p:cTn>
                              </p:par>
                            </p:childTnLst>
                          </p:cTn>
                        </p:par>
                        <p:par>
                          <p:cTn id="1252" fill="hold">
                            <p:stCondLst>
                              <p:cond delay="10700"/>
                            </p:stCondLst>
                            <p:childTnLst>
                              <p:par>
                                <p:cTn id="1253" presetID="10" presetClass="entr" presetSubtype="0" fill="hold" nodeType="afterEffect">
                                  <p:stCondLst>
                                    <p:cond delay="0"/>
                                  </p:stCondLst>
                                  <p:childTnLst>
                                    <p:set>
                                      <p:cBhvr>
                                        <p:cTn id="1254" dur="1" fill="hold">
                                          <p:stCondLst>
                                            <p:cond delay="0"/>
                                          </p:stCondLst>
                                        </p:cTn>
                                        <p:tgtEl>
                                          <p:spTgt spid="5531"/>
                                        </p:tgtEl>
                                        <p:attrNameLst>
                                          <p:attrName>style.visibility</p:attrName>
                                        </p:attrNameLst>
                                      </p:cBhvr>
                                      <p:to>
                                        <p:strVal val="visible"/>
                                      </p:to>
                                    </p:set>
                                    <p:animEffect transition="in" filter="fade">
                                      <p:cBhvr>
                                        <p:cTn id="1255" dur="50"/>
                                        <p:tgtEl>
                                          <p:spTgt spid="5531"/>
                                        </p:tgtEl>
                                      </p:cBhvr>
                                    </p:animEffect>
                                  </p:childTnLst>
                                </p:cTn>
                              </p:par>
                              <p:par>
                                <p:cTn id="1256" presetID="1" presetClass="exit" presetSubtype="0" fill="hold" nodeType="withEffect">
                                  <p:stCondLst>
                                    <p:cond delay="0"/>
                                  </p:stCondLst>
                                  <p:childTnLst>
                                    <p:set>
                                      <p:cBhvr>
                                        <p:cTn id="1257" dur="1" fill="hold">
                                          <p:stCondLst>
                                            <p:cond delay="0"/>
                                          </p:stCondLst>
                                        </p:cTn>
                                        <p:tgtEl>
                                          <p:spTgt spid="5508"/>
                                        </p:tgtEl>
                                        <p:attrNameLst>
                                          <p:attrName>style.visibility</p:attrName>
                                        </p:attrNameLst>
                                      </p:cBhvr>
                                      <p:to>
                                        <p:strVal val="hidden"/>
                                      </p:to>
                                    </p:set>
                                  </p:childTnLst>
                                </p:cTn>
                              </p:par>
                            </p:childTnLst>
                          </p:cTn>
                        </p:par>
                        <p:par>
                          <p:cTn id="1258" fill="hold">
                            <p:stCondLst>
                              <p:cond delay="10750"/>
                            </p:stCondLst>
                            <p:childTnLst>
                              <p:par>
                                <p:cTn id="1259" presetID="10" presetClass="entr" presetSubtype="0" fill="hold" nodeType="afterEffect">
                                  <p:stCondLst>
                                    <p:cond delay="0"/>
                                  </p:stCondLst>
                                  <p:childTnLst>
                                    <p:set>
                                      <p:cBhvr>
                                        <p:cTn id="1260" dur="1" fill="hold">
                                          <p:stCondLst>
                                            <p:cond delay="0"/>
                                          </p:stCondLst>
                                        </p:cTn>
                                        <p:tgtEl>
                                          <p:spTgt spid="5433"/>
                                        </p:tgtEl>
                                        <p:attrNameLst>
                                          <p:attrName>style.visibility</p:attrName>
                                        </p:attrNameLst>
                                      </p:cBhvr>
                                      <p:to>
                                        <p:strVal val="visible"/>
                                      </p:to>
                                    </p:set>
                                    <p:animEffect transition="in" filter="fade">
                                      <p:cBhvr>
                                        <p:cTn id="1261" dur="50"/>
                                        <p:tgtEl>
                                          <p:spTgt spid="5433"/>
                                        </p:tgtEl>
                                      </p:cBhvr>
                                    </p:animEffect>
                                  </p:childTnLst>
                                </p:cTn>
                              </p:par>
                              <p:par>
                                <p:cTn id="1262" presetID="1" presetClass="exit" presetSubtype="0" fill="hold" nodeType="withEffect">
                                  <p:stCondLst>
                                    <p:cond delay="0"/>
                                  </p:stCondLst>
                                  <p:childTnLst>
                                    <p:set>
                                      <p:cBhvr>
                                        <p:cTn id="1263" dur="1" fill="hold">
                                          <p:stCondLst>
                                            <p:cond delay="0"/>
                                          </p:stCondLst>
                                        </p:cTn>
                                        <p:tgtEl>
                                          <p:spTgt spid="5531"/>
                                        </p:tgtEl>
                                        <p:attrNameLst>
                                          <p:attrName>style.visibility</p:attrName>
                                        </p:attrNameLst>
                                      </p:cBhvr>
                                      <p:to>
                                        <p:strVal val="hidden"/>
                                      </p:to>
                                    </p:set>
                                  </p:childTnLst>
                                </p:cTn>
                              </p:par>
                            </p:childTnLst>
                          </p:cTn>
                        </p:par>
                        <p:par>
                          <p:cTn id="1264" fill="hold">
                            <p:stCondLst>
                              <p:cond delay="10800"/>
                            </p:stCondLst>
                            <p:childTnLst>
                              <p:par>
                                <p:cTn id="1265" presetID="10" presetClass="entr" presetSubtype="0" fill="hold" nodeType="afterEffect">
                                  <p:stCondLst>
                                    <p:cond delay="0"/>
                                  </p:stCondLst>
                                  <p:childTnLst>
                                    <p:set>
                                      <p:cBhvr>
                                        <p:cTn id="1266" dur="1" fill="hold">
                                          <p:stCondLst>
                                            <p:cond delay="0"/>
                                          </p:stCondLst>
                                        </p:cTn>
                                        <p:tgtEl>
                                          <p:spTgt spid="5545"/>
                                        </p:tgtEl>
                                        <p:attrNameLst>
                                          <p:attrName>style.visibility</p:attrName>
                                        </p:attrNameLst>
                                      </p:cBhvr>
                                      <p:to>
                                        <p:strVal val="visible"/>
                                      </p:to>
                                    </p:set>
                                    <p:animEffect transition="in" filter="fade">
                                      <p:cBhvr>
                                        <p:cTn id="1267" dur="50"/>
                                        <p:tgtEl>
                                          <p:spTgt spid="5545"/>
                                        </p:tgtEl>
                                      </p:cBhvr>
                                    </p:animEffect>
                                  </p:childTnLst>
                                </p:cTn>
                              </p:par>
                              <p:par>
                                <p:cTn id="1268" presetID="1" presetClass="exit" presetSubtype="0" fill="hold" nodeType="withEffect">
                                  <p:stCondLst>
                                    <p:cond delay="0"/>
                                  </p:stCondLst>
                                  <p:childTnLst>
                                    <p:set>
                                      <p:cBhvr>
                                        <p:cTn id="1269" dur="1" fill="hold">
                                          <p:stCondLst>
                                            <p:cond delay="0"/>
                                          </p:stCondLst>
                                        </p:cTn>
                                        <p:tgtEl>
                                          <p:spTgt spid="5433"/>
                                        </p:tgtEl>
                                        <p:attrNameLst>
                                          <p:attrName>style.visibility</p:attrName>
                                        </p:attrNameLst>
                                      </p:cBhvr>
                                      <p:to>
                                        <p:strVal val="hidden"/>
                                      </p:to>
                                    </p:set>
                                  </p:childTnLst>
                                </p:cTn>
                              </p:par>
                            </p:childTnLst>
                          </p:cTn>
                        </p:par>
                        <p:par>
                          <p:cTn id="1270" fill="hold">
                            <p:stCondLst>
                              <p:cond delay="10850"/>
                            </p:stCondLst>
                            <p:childTnLst>
                              <p:par>
                                <p:cTn id="1271" presetID="10" presetClass="entr" presetSubtype="0" fill="hold" nodeType="afterEffect">
                                  <p:stCondLst>
                                    <p:cond delay="0"/>
                                  </p:stCondLst>
                                  <p:childTnLst>
                                    <p:set>
                                      <p:cBhvr>
                                        <p:cTn id="1272" dur="1" fill="hold">
                                          <p:stCondLst>
                                            <p:cond delay="0"/>
                                          </p:stCondLst>
                                        </p:cTn>
                                        <p:tgtEl>
                                          <p:spTgt spid="5559"/>
                                        </p:tgtEl>
                                        <p:attrNameLst>
                                          <p:attrName>style.visibility</p:attrName>
                                        </p:attrNameLst>
                                      </p:cBhvr>
                                      <p:to>
                                        <p:strVal val="visible"/>
                                      </p:to>
                                    </p:set>
                                    <p:animEffect transition="in" filter="fade">
                                      <p:cBhvr>
                                        <p:cTn id="1273" dur="50"/>
                                        <p:tgtEl>
                                          <p:spTgt spid="5559"/>
                                        </p:tgtEl>
                                      </p:cBhvr>
                                    </p:animEffect>
                                  </p:childTnLst>
                                </p:cTn>
                              </p:par>
                              <p:par>
                                <p:cTn id="1274" presetID="1" presetClass="exit" presetSubtype="0" fill="hold" nodeType="withEffect">
                                  <p:stCondLst>
                                    <p:cond delay="0"/>
                                  </p:stCondLst>
                                  <p:childTnLst>
                                    <p:set>
                                      <p:cBhvr>
                                        <p:cTn id="1275" dur="1" fill="hold">
                                          <p:stCondLst>
                                            <p:cond delay="0"/>
                                          </p:stCondLst>
                                        </p:cTn>
                                        <p:tgtEl>
                                          <p:spTgt spid="5545"/>
                                        </p:tgtEl>
                                        <p:attrNameLst>
                                          <p:attrName>style.visibility</p:attrName>
                                        </p:attrNameLst>
                                      </p:cBhvr>
                                      <p:to>
                                        <p:strVal val="hidden"/>
                                      </p:to>
                                    </p:set>
                                  </p:childTnLst>
                                </p:cTn>
                              </p:par>
                            </p:childTnLst>
                          </p:cTn>
                        </p:par>
                        <p:par>
                          <p:cTn id="1276" fill="hold">
                            <p:stCondLst>
                              <p:cond delay="10900"/>
                            </p:stCondLst>
                            <p:childTnLst>
                              <p:par>
                                <p:cTn id="1277" presetID="10" presetClass="entr" presetSubtype="0" fill="hold" nodeType="afterEffect">
                                  <p:stCondLst>
                                    <p:cond delay="0"/>
                                  </p:stCondLst>
                                  <p:childTnLst>
                                    <p:set>
                                      <p:cBhvr>
                                        <p:cTn id="1278" dur="1" fill="hold">
                                          <p:stCondLst>
                                            <p:cond delay="0"/>
                                          </p:stCondLst>
                                        </p:cTn>
                                        <p:tgtEl>
                                          <p:spTgt spid="5573"/>
                                        </p:tgtEl>
                                        <p:attrNameLst>
                                          <p:attrName>style.visibility</p:attrName>
                                        </p:attrNameLst>
                                      </p:cBhvr>
                                      <p:to>
                                        <p:strVal val="visible"/>
                                      </p:to>
                                    </p:set>
                                    <p:animEffect transition="in" filter="fade">
                                      <p:cBhvr>
                                        <p:cTn id="1279" dur="50"/>
                                        <p:tgtEl>
                                          <p:spTgt spid="5573"/>
                                        </p:tgtEl>
                                      </p:cBhvr>
                                    </p:animEffect>
                                  </p:childTnLst>
                                </p:cTn>
                              </p:par>
                              <p:par>
                                <p:cTn id="1280" presetID="1" presetClass="exit" presetSubtype="0" fill="hold" nodeType="withEffect">
                                  <p:stCondLst>
                                    <p:cond delay="0"/>
                                  </p:stCondLst>
                                  <p:childTnLst>
                                    <p:set>
                                      <p:cBhvr>
                                        <p:cTn id="1281" dur="1" fill="hold">
                                          <p:stCondLst>
                                            <p:cond delay="0"/>
                                          </p:stCondLst>
                                        </p:cTn>
                                        <p:tgtEl>
                                          <p:spTgt spid="5559"/>
                                        </p:tgtEl>
                                        <p:attrNameLst>
                                          <p:attrName>style.visibility</p:attrName>
                                        </p:attrNameLst>
                                      </p:cBhvr>
                                      <p:to>
                                        <p:strVal val="hidden"/>
                                      </p:to>
                                    </p:set>
                                  </p:childTnLst>
                                </p:cTn>
                              </p:par>
                            </p:childTnLst>
                          </p:cTn>
                        </p:par>
                        <p:par>
                          <p:cTn id="1282" fill="hold">
                            <p:stCondLst>
                              <p:cond delay="10950"/>
                            </p:stCondLst>
                            <p:childTnLst>
                              <p:par>
                                <p:cTn id="1283" presetID="10" presetClass="entr" presetSubtype="0" fill="hold" nodeType="afterEffect">
                                  <p:stCondLst>
                                    <p:cond delay="0"/>
                                  </p:stCondLst>
                                  <p:childTnLst>
                                    <p:set>
                                      <p:cBhvr>
                                        <p:cTn id="1284" dur="1" fill="hold">
                                          <p:stCondLst>
                                            <p:cond delay="0"/>
                                          </p:stCondLst>
                                        </p:cTn>
                                        <p:tgtEl>
                                          <p:spTgt spid="5587"/>
                                        </p:tgtEl>
                                        <p:attrNameLst>
                                          <p:attrName>style.visibility</p:attrName>
                                        </p:attrNameLst>
                                      </p:cBhvr>
                                      <p:to>
                                        <p:strVal val="visible"/>
                                      </p:to>
                                    </p:set>
                                    <p:animEffect transition="in" filter="fade">
                                      <p:cBhvr>
                                        <p:cTn id="1285" dur="50"/>
                                        <p:tgtEl>
                                          <p:spTgt spid="5587"/>
                                        </p:tgtEl>
                                      </p:cBhvr>
                                    </p:animEffect>
                                  </p:childTnLst>
                                </p:cTn>
                              </p:par>
                              <p:par>
                                <p:cTn id="1286" presetID="1" presetClass="exit" presetSubtype="0" fill="hold" nodeType="withEffect">
                                  <p:stCondLst>
                                    <p:cond delay="0"/>
                                  </p:stCondLst>
                                  <p:childTnLst>
                                    <p:set>
                                      <p:cBhvr>
                                        <p:cTn id="1287" dur="1" fill="hold">
                                          <p:stCondLst>
                                            <p:cond delay="0"/>
                                          </p:stCondLst>
                                        </p:cTn>
                                        <p:tgtEl>
                                          <p:spTgt spid="5573"/>
                                        </p:tgtEl>
                                        <p:attrNameLst>
                                          <p:attrName>style.visibility</p:attrName>
                                        </p:attrNameLst>
                                      </p:cBhvr>
                                      <p:to>
                                        <p:strVal val="hidden"/>
                                      </p:to>
                                    </p:set>
                                  </p:childTnLst>
                                </p:cTn>
                              </p:par>
                            </p:childTnLst>
                          </p:cTn>
                        </p:par>
                        <p:par>
                          <p:cTn id="1288" fill="hold">
                            <p:stCondLst>
                              <p:cond delay="11000"/>
                            </p:stCondLst>
                            <p:childTnLst>
                              <p:par>
                                <p:cTn id="1289" presetID="10" presetClass="entr" presetSubtype="0" fill="hold" nodeType="afterEffect">
                                  <p:stCondLst>
                                    <p:cond delay="0"/>
                                  </p:stCondLst>
                                  <p:childTnLst>
                                    <p:set>
                                      <p:cBhvr>
                                        <p:cTn id="1290" dur="1" fill="hold">
                                          <p:stCondLst>
                                            <p:cond delay="0"/>
                                          </p:stCondLst>
                                        </p:cTn>
                                        <p:tgtEl>
                                          <p:spTgt spid="5601"/>
                                        </p:tgtEl>
                                        <p:attrNameLst>
                                          <p:attrName>style.visibility</p:attrName>
                                        </p:attrNameLst>
                                      </p:cBhvr>
                                      <p:to>
                                        <p:strVal val="visible"/>
                                      </p:to>
                                    </p:set>
                                    <p:animEffect transition="in" filter="fade">
                                      <p:cBhvr>
                                        <p:cTn id="1291" dur="50"/>
                                        <p:tgtEl>
                                          <p:spTgt spid="5601"/>
                                        </p:tgtEl>
                                      </p:cBhvr>
                                    </p:animEffect>
                                  </p:childTnLst>
                                </p:cTn>
                              </p:par>
                              <p:par>
                                <p:cTn id="1292" presetID="1" presetClass="exit" presetSubtype="0" fill="hold" nodeType="withEffect">
                                  <p:stCondLst>
                                    <p:cond delay="0"/>
                                  </p:stCondLst>
                                  <p:childTnLst>
                                    <p:set>
                                      <p:cBhvr>
                                        <p:cTn id="1293" dur="1" fill="hold">
                                          <p:stCondLst>
                                            <p:cond delay="0"/>
                                          </p:stCondLst>
                                        </p:cTn>
                                        <p:tgtEl>
                                          <p:spTgt spid="5587"/>
                                        </p:tgtEl>
                                        <p:attrNameLst>
                                          <p:attrName>style.visibility</p:attrName>
                                        </p:attrNameLst>
                                      </p:cBhvr>
                                      <p:to>
                                        <p:strVal val="hidden"/>
                                      </p:to>
                                    </p:set>
                                  </p:childTnLst>
                                </p:cTn>
                              </p:par>
                            </p:childTnLst>
                          </p:cTn>
                        </p:par>
                        <p:par>
                          <p:cTn id="1294" fill="hold">
                            <p:stCondLst>
                              <p:cond delay="11050"/>
                            </p:stCondLst>
                            <p:childTnLst>
                              <p:par>
                                <p:cTn id="1295" presetID="10" presetClass="entr" presetSubtype="0" fill="hold" nodeType="afterEffect">
                                  <p:stCondLst>
                                    <p:cond delay="0"/>
                                  </p:stCondLst>
                                  <p:childTnLst>
                                    <p:set>
                                      <p:cBhvr>
                                        <p:cTn id="1296" dur="1" fill="hold">
                                          <p:stCondLst>
                                            <p:cond delay="0"/>
                                          </p:stCondLst>
                                        </p:cTn>
                                        <p:tgtEl>
                                          <p:spTgt spid="5621"/>
                                        </p:tgtEl>
                                        <p:attrNameLst>
                                          <p:attrName>style.visibility</p:attrName>
                                        </p:attrNameLst>
                                      </p:cBhvr>
                                      <p:to>
                                        <p:strVal val="visible"/>
                                      </p:to>
                                    </p:set>
                                    <p:animEffect transition="in" filter="fade">
                                      <p:cBhvr>
                                        <p:cTn id="1297" dur="50"/>
                                        <p:tgtEl>
                                          <p:spTgt spid="5621"/>
                                        </p:tgtEl>
                                      </p:cBhvr>
                                    </p:animEffect>
                                  </p:childTnLst>
                                </p:cTn>
                              </p:par>
                              <p:par>
                                <p:cTn id="1298" presetID="1" presetClass="exit" presetSubtype="0" fill="hold" nodeType="withEffect">
                                  <p:stCondLst>
                                    <p:cond delay="0"/>
                                  </p:stCondLst>
                                  <p:childTnLst>
                                    <p:set>
                                      <p:cBhvr>
                                        <p:cTn id="1299" dur="1" fill="hold">
                                          <p:stCondLst>
                                            <p:cond delay="0"/>
                                          </p:stCondLst>
                                        </p:cTn>
                                        <p:tgtEl>
                                          <p:spTgt spid="5601"/>
                                        </p:tgtEl>
                                        <p:attrNameLst>
                                          <p:attrName>style.visibility</p:attrName>
                                        </p:attrNameLst>
                                      </p:cBhvr>
                                      <p:to>
                                        <p:strVal val="hidden"/>
                                      </p:to>
                                    </p:set>
                                  </p:childTnLst>
                                </p:cTn>
                              </p:par>
                            </p:childTnLst>
                          </p:cTn>
                        </p:par>
                        <p:par>
                          <p:cTn id="1300" fill="hold">
                            <p:stCondLst>
                              <p:cond delay="11100"/>
                            </p:stCondLst>
                            <p:childTnLst>
                              <p:par>
                                <p:cTn id="1301" presetID="10" presetClass="entr" presetSubtype="0" fill="hold" nodeType="afterEffect">
                                  <p:stCondLst>
                                    <p:cond delay="0"/>
                                  </p:stCondLst>
                                  <p:childTnLst>
                                    <p:set>
                                      <p:cBhvr>
                                        <p:cTn id="1302" dur="1" fill="hold">
                                          <p:stCondLst>
                                            <p:cond delay="0"/>
                                          </p:stCondLst>
                                        </p:cTn>
                                        <p:tgtEl>
                                          <p:spTgt spid="5635"/>
                                        </p:tgtEl>
                                        <p:attrNameLst>
                                          <p:attrName>style.visibility</p:attrName>
                                        </p:attrNameLst>
                                      </p:cBhvr>
                                      <p:to>
                                        <p:strVal val="visible"/>
                                      </p:to>
                                    </p:set>
                                    <p:animEffect transition="in" filter="fade">
                                      <p:cBhvr>
                                        <p:cTn id="1303" dur="50"/>
                                        <p:tgtEl>
                                          <p:spTgt spid="5635"/>
                                        </p:tgtEl>
                                      </p:cBhvr>
                                    </p:animEffect>
                                  </p:childTnLst>
                                </p:cTn>
                              </p:par>
                              <p:par>
                                <p:cTn id="1304" presetID="1" presetClass="exit" presetSubtype="0" fill="hold" nodeType="withEffect">
                                  <p:stCondLst>
                                    <p:cond delay="0"/>
                                  </p:stCondLst>
                                  <p:childTnLst>
                                    <p:set>
                                      <p:cBhvr>
                                        <p:cTn id="1305" dur="1" fill="hold">
                                          <p:stCondLst>
                                            <p:cond delay="0"/>
                                          </p:stCondLst>
                                        </p:cTn>
                                        <p:tgtEl>
                                          <p:spTgt spid="5621"/>
                                        </p:tgtEl>
                                        <p:attrNameLst>
                                          <p:attrName>style.visibility</p:attrName>
                                        </p:attrNameLst>
                                      </p:cBhvr>
                                      <p:to>
                                        <p:strVal val="hidden"/>
                                      </p:to>
                                    </p:set>
                                  </p:childTnLst>
                                </p:cTn>
                              </p:par>
                            </p:childTnLst>
                          </p:cTn>
                        </p:par>
                        <p:par>
                          <p:cTn id="1306" fill="hold">
                            <p:stCondLst>
                              <p:cond delay="11150"/>
                            </p:stCondLst>
                            <p:childTnLst>
                              <p:par>
                                <p:cTn id="1307" presetID="10" presetClass="entr" presetSubtype="0" fill="hold" nodeType="afterEffect">
                                  <p:stCondLst>
                                    <p:cond delay="0"/>
                                  </p:stCondLst>
                                  <p:childTnLst>
                                    <p:set>
                                      <p:cBhvr>
                                        <p:cTn id="1308" dur="1" fill="hold">
                                          <p:stCondLst>
                                            <p:cond delay="0"/>
                                          </p:stCondLst>
                                        </p:cTn>
                                        <p:tgtEl>
                                          <p:spTgt spid="5649"/>
                                        </p:tgtEl>
                                        <p:attrNameLst>
                                          <p:attrName>style.visibility</p:attrName>
                                        </p:attrNameLst>
                                      </p:cBhvr>
                                      <p:to>
                                        <p:strVal val="visible"/>
                                      </p:to>
                                    </p:set>
                                    <p:animEffect transition="in" filter="fade">
                                      <p:cBhvr>
                                        <p:cTn id="1309" dur="50"/>
                                        <p:tgtEl>
                                          <p:spTgt spid="5649"/>
                                        </p:tgtEl>
                                      </p:cBhvr>
                                    </p:animEffect>
                                  </p:childTnLst>
                                </p:cTn>
                              </p:par>
                              <p:par>
                                <p:cTn id="1310" presetID="1" presetClass="exit" presetSubtype="0" fill="hold" nodeType="withEffect">
                                  <p:stCondLst>
                                    <p:cond delay="0"/>
                                  </p:stCondLst>
                                  <p:childTnLst>
                                    <p:set>
                                      <p:cBhvr>
                                        <p:cTn id="1311" dur="1" fill="hold">
                                          <p:stCondLst>
                                            <p:cond delay="0"/>
                                          </p:stCondLst>
                                        </p:cTn>
                                        <p:tgtEl>
                                          <p:spTgt spid="5635"/>
                                        </p:tgtEl>
                                        <p:attrNameLst>
                                          <p:attrName>style.visibility</p:attrName>
                                        </p:attrNameLst>
                                      </p:cBhvr>
                                      <p:to>
                                        <p:strVal val="hidden"/>
                                      </p:to>
                                    </p:set>
                                  </p:childTnLst>
                                </p:cTn>
                              </p:par>
                            </p:childTnLst>
                          </p:cTn>
                        </p:par>
                        <p:par>
                          <p:cTn id="1312" fill="hold">
                            <p:stCondLst>
                              <p:cond delay="11200"/>
                            </p:stCondLst>
                            <p:childTnLst>
                              <p:par>
                                <p:cTn id="1313" presetID="10" presetClass="entr" presetSubtype="0" fill="hold" nodeType="afterEffect">
                                  <p:stCondLst>
                                    <p:cond delay="0"/>
                                  </p:stCondLst>
                                  <p:childTnLst>
                                    <p:set>
                                      <p:cBhvr>
                                        <p:cTn id="1314" dur="1" fill="hold">
                                          <p:stCondLst>
                                            <p:cond delay="0"/>
                                          </p:stCondLst>
                                        </p:cTn>
                                        <p:tgtEl>
                                          <p:spTgt spid="5663"/>
                                        </p:tgtEl>
                                        <p:attrNameLst>
                                          <p:attrName>style.visibility</p:attrName>
                                        </p:attrNameLst>
                                      </p:cBhvr>
                                      <p:to>
                                        <p:strVal val="visible"/>
                                      </p:to>
                                    </p:set>
                                    <p:animEffect transition="in" filter="fade">
                                      <p:cBhvr>
                                        <p:cTn id="1315" dur="50"/>
                                        <p:tgtEl>
                                          <p:spTgt spid="5663"/>
                                        </p:tgtEl>
                                      </p:cBhvr>
                                    </p:animEffect>
                                  </p:childTnLst>
                                </p:cTn>
                              </p:par>
                              <p:par>
                                <p:cTn id="1316" presetID="1" presetClass="exit" presetSubtype="0" fill="hold" nodeType="withEffect">
                                  <p:stCondLst>
                                    <p:cond delay="0"/>
                                  </p:stCondLst>
                                  <p:childTnLst>
                                    <p:set>
                                      <p:cBhvr>
                                        <p:cTn id="1317" dur="1" fill="hold">
                                          <p:stCondLst>
                                            <p:cond delay="0"/>
                                          </p:stCondLst>
                                        </p:cTn>
                                        <p:tgtEl>
                                          <p:spTgt spid="5649"/>
                                        </p:tgtEl>
                                        <p:attrNameLst>
                                          <p:attrName>style.visibility</p:attrName>
                                        </p:attrNameLst>
                                      </p:cBhvr>
                                      <p:to>
                                        <p:strVal val="hidden"/>
                                      </p:to>
                                    </p:set>
                                  </p:childTnLst>
                                </p:cTn>
                              </p:par>
                            </p:childTnLst>
                          </p:cTn>
                        </p:par>
                        <p:par>
                          <p:cTn id="1318" fill="hold">
                            <p:stCondLst>
                              <p:cond delay="11250"/>
                            </p:stCondLst>
                            <p:childTnLst>
                              <p:par>
                                <p:cTn id="1319" presetID="10" presetClass="entr" presetSubtype="0" fill="hold" nodeType="afterEffect">
                                  <p:stCondLst>
                                    <p:cond delay="0"/>
                                  </p:stCondLst>
                                  <p:childTnLst>
                                    <p:set>
                                      <p:cBhvr>
                                        <p:cTn id="1320" dur="1" fill="hold">
                                          <p:stCondLst>
                                            <p:cond delay="0"/>
                                          </p:stCondLst>
                                        </p:cTn>
                                        <p:tgtEl>
                                          <p:spTgt spid="5701"/>
                                        </p:tgtEl>
                                        <p:attrNameLst>
                                          <p:attrName>style.visibility</p:attrName>
                                        </p:attrNameLst>
                                      </p:cBhvr>
                                      <p:to>
                                        <p:strVal val="visible"/>
                                      </p:to>
                                    </p:set>
                                    <p:animEffect transition="in" filter="fade">
                                      <p:cBhvr>
                                        <p:cTn id="1321" dur="50"/>
                                        <p:tgtEl>
                                          <p:spTgt spid="5701"/>
                                        </p:tgtEl>
                                      </p:cBhvr>
                                    </p:animEffect>
                                  </p:childTnLst>
                                </p:cTn>
                              </p:par>
                              <p:par>
                                <p:cTn id="1322" presetID="1" presetClass="exit" presetSubtype="0" fill="hold" nodeType="withEffect">
                                  <p:stCondLst>
                                    <p:cond delay="0"/>
                                  </p:stCondLst>
                                  <p:childTnLst>
                                    <p:set>
                                      <p:cBhvr>
                                        <p:cTn id="1323" dur="1" fill="hold">
                                          <p:stCondLst>
                                            <p:cond delay="0"/>
                                          </p:stCondLst>
                                        </p:cTn>
                                        <p:tgtEl>
                                          <p:spTgt spid="5663"/>
                                        </p:tgtEl>
                                        <p:attrNameLst>
                                          <p:attrName>style.visibility</p:attrName>
                                        </p:attrNameLst>
                                      </p:cBhvr>
                                      <p:to>
                                        <p:strVal val="hidden"/>
                                      </p:to>
                                    </p:set>
                                  </p:childTnLst>
                                </p:cTn>
                              </p:par>
                            </p:childTnLst>
                          </p:cTn>
                        </p:par>
                        <p:par>
                          <p:cTn id="1324" fill="hold">
                            <p:stCondLst>
                              <p:cond delay="11300"/>
                            </p:stCondLst>
                            <p:childTnLst>
                              <p:par>
                                <p:cTn id="1325" presetID="10" presetClass="entr" presetSubtype="0" fill="hold" nodeType="afterEffect">
                                  <p:stCondLst>
                                    <p:cond delay="0"/>
                                  </p:stCondLst>
                                  <p:childTnLst>
                                    <p:set>
                                      <p:cBhvr>
                                        <p:cTn id="1326" dur="1" fill="hold">
                                          <p:stCondLst>
                                            <p:cond delay="0"/>
                                          </p:stCondLst>
                                        </p:cTn>
                                        <p:tgtEl>
                                          <p:spTgt spid="5677"/>
                                        </p:tgtEl>
                                        <p:attrNameLst>
                                          <p:attrName>style.visibility</p:attrName>
                                        </p:attrNameLst>
                                      </p:cBhvr>
                                      <p:to>
                                        <p:strVal val="visible"/>
                                      </p:to>
                                    </p:set>
                                    <p:animEffect transition="in" filter="fade">
                                      <p:cBhvr>
                                        <p:cTn id="1327" dur="50"/>
                                        <p:tgtEl>
                                          <p:spTgt spid="5677"/>
                                        </p:tgtEl>
                                      </p:cBhvr>
                                    </p:animEffect>
                                  </p:childTnLst>
                                </p:cTn>
                              </p:par>
                              <p:par>
                                <p:cTn id="1328" presetID="1" presetClass="exit" presetSubtype="0" fill="hold" nodeType="withEffect">
                                  <p:stCondLst>
                                    <p:cond delay="0"/>
                                  </p:stCondLst>
                                  <p:childTnLst>
                                    <p:set>
                                      <p:cBhvr>
                                        <p:cTn id="1329" dur="1" fill="hold">
                                          <p:stCondLst>
                                            <p:cond delay="0"/>
                                          </p:stCondLst>
                                        </p:cTn>
                                        <p:tgtEl>
                                          <p:spTgt spid="5701"/>
                                        </p:tgtEl>
                                        <p:attrNameLst>
                                          <p:attrName>style.visibility</p:attrName>
                                        </p:attrNameLst>
                                      </p:cBhvr>
                                      <p:to>
                                        <p:strVal val="hidden"/>
                                      </p:to>
                                    </p:set>
                                  </p:childTnLst>
                                </p:cTn>
                              </p:par>
                            </p:childTnLst>
                          </p:cTn>
                        </p:par>
                        <p:par>
                          <p:cTn id="1330" fill="hold">
                            <p:stCondLst>
                              <p:cond delay="11350"/>
                            </p:stCondLst>
                            <p:childTnLst>
                              <p:par>
                                <p:cTn id="1331" presetID="10" presetClass="entr" presetSubtype="0" fill="hold" nodeType="afterEffect">
                                  <p:stCondLst>
                                    <p:cond delay="0"/>
                                  </p:stCondLst>
                                  <p:childTnLst>
                                    <p:set>
                                      <p:cBhvr>
                                        <p:cTn id="1332" dur="1" fill="hold">
                                          <p:stCondLst>
                                            <p:cond delay="0"/>
                                          </p:stCondLst>
                                        </p:cTn>
                                        <p:tgtEl>
                                          <p:spTgt spid="5690"/>
                                        </p:tgtEl>
                                        <p:attrNameLst>
                                          <p:attrName>style.visibility</p:attrName>
                                        </p:attrNameLst>
                                      </p:cBhvr>
                                      <p:to>
                                        <p:strVal val="visible"/>
                                      </p:to>
                                    </p:set>
                                    <p:animEffect transition="in" filter="fade">
                                      <p:cBhvr>
                                        <p:cTn id="1333" dur="50"/>
                                        <p:tgtEl>
                                          <p:spTgt spid="5690"/>
                                        </p:tgtEl>
                                      </p:cBhvr>
                                    </p:animEffect>
                                  </p:childTnLst>
                                </p:cTn>
                              </p:par>
                              <p:par>
                                <p:cTn id="1334" presetID="1" presetClass="exit" presetSubtype="0" fill="hold" nodeType="withEffect">
                                  <p:stCondLst>
                                    <p:cond delay="0"/>
                                  </p:stCondLst>
                                  <p:childTnLst>
                                    <p:set>
                                      <p:cBhvr>
                                        <p:cTn id="1335" dur="1" fill="hold">
                                          <p:stCondLst>
                                            <p:cond delay="0"/>
                                          </p:stCondLst>
                                        </p:cTn>
                                        <p:tgtEl>
                                          <p:spTgt spid="5677"/>
                                        </p:tgtEl>
                                        <p:attrNameLst>
                                          <p:attrName>style.visibility</p:attrName>
                                        </p:attrNameLst>
                                      </p:cBhvr>
                                      <p:to>
                                        <p:strVal val="hidden"/>
                                      </p:to>
                                    </p:set>
                                  </p:childTnLst>
                                </p:cTn>
                              </p:par>
                            </p:childTnLst>
                          </p:cTn>
                        </p:par>
                        <p:par>
                          <p:cTn id="1336" fill="hold">
                            <p:stCondLst>
                              <p:cond delay="11400"/>
                            </p:stCondLst>
                            <p:childTnLst>
                              <p:par>
                                <p:cTn id="1337" presetID="10" presetClass="entr" presetSubtype="0" fill="hold" nodeType="afterEffect">
                                  <p:stCondLst>
                                    <p:cond delay="0"/>
                                  </p:stCondLst>
                                  <p:childTnLst>
                                    <p:set>
                                      <p:cBhvr>
                                        <p:cTn id="1338" dur="1" fill="hold">
                                          <p:stCondLst>
                                            <p:cond delay="0"/>
                                          </p:stCondLst>
                                        </p:cTn>
                                        <p:tgtEl>
                                          <p:spTgt spid="5713"/>
                                        </p:tgtEl>
                                        <p:attrNameLst>
                                          <p:attrName>style.visibility</p:attrName>
                                        </p:attrNameLst>
                                      </p:cBhvr>
                                      <p:to>
                                        <p:strVal val="visible"/>
                                      </p:to>
                                    </p:set>
                                    <p:animEffect transition="in" filter="fade">
                                      <p:cBhvr>
                                        <p:cTn id="1339" dur="50"/>
                                        <p:tgtEl>
                                          <p:spTgt spid="5713"/>
                                        </p:tgtEl>
                                      </p:cBhvr>
                                    </p:animEffect>
                                  </p:childTnLst>
                                </p:cTn>
                              </p:par>
                              <p:par>
                                <p:cTn id="1340" presetID="1" presetClass="exit" presetSubtype="0" fill="hold" nodeType="withEffect">
                                  <p:stCondLst>
                                    <p:cond delay="0"/>
                                  </p:stCondLst>
                                  <p:childTnLst>
                                    <p:set>
                                      <p:cBhvr>
                                        <p:cTn id="1341" dur="1" fill="hold">
                                          <p:stCondLst>
                                            <p:cond delay="0"/>
                                          </p:stCondLst>
                                        </p:cTn>
                                        <p:tgtEl>
                                          <p:spTgt spid="5690"/>
                                        </p:tgtEl>
                                        <p:attrNameLst>
                                          <p:attrName>style.visibility</p:attrName>
                                        </p:attrNameLst>
                                      </p:cBhvr>
                                      <p:to>
                                        <p:strVal val="hidden"/>
                                      </p:to>
                                    </p:set>
                                  </p:childTnLst>
                                </p:cTn>
                              </p:par>
                            </p:childTnLst>
                          </p:cTn>
                        </p:par>
                        <p:par>
                          <p:cTn id="1342" fill="hold">
                            <p:stCondLst>
                              <p:cond delay="11450"/>
                            </p:stCondLst>
                            <p:childTnLst>
                              <p:par>
                                <p:cTn id="1343" presetID="10" presetClass="entr" presetSubtype="0" fill="hold" nodeType="afterEffect">
                                  <p:stCondLst>
                                    <p:cond delay="0"/>
                                  </p:stCondLst>
                                  <p:childTnLst>
                                    <p:set>
                                      <p:cBhvr>
                                        <p:cTn id="1344" dur="1" fill="hold">
                                          <p:stCondLst>
                                            <p:cond delay="0"/>
                                          </p:stCondLst>
                                        </p:cTn>
                                        <p:tgtEl>
                                          <p:spTgt spid="5615"/>
                                        </p:tgtEl>
                                        <p:attrNameLst>
                                          <p:attrName>style.visibility</p:attrName>
                                        </p:attrNameLst>
                                      </p:cBhvr>
                                      <p:to>
                                        <p:strVal val="visible"/>
                                      </p:to>
                                    </p:set>
                                    <p:animEffect transition="in" filter="fade">
                                      <p:cBhvr>
                                        <p:cTn id="1345" dur="50"/>
                                        <p:tgtEl>
                                          <p:spTgt spid="5615"/>
                                        </p:tgtEl>
                                      </p:cBhvr>
                                    </p:animEffect>
                                  </p:childTnLst>
                                </p:cTn>
                              </p:par>
                              <p:par>
                                <p:cTn id="1346" presetID="1" presetClass="exit" presetSubtype="0" fill="hold" nodeType="withEffect">
                                  <p:stCondLst>
                                    <p:cond delay="0"/>
                                  </p:stCondLst>
                                  <p:childTnLst>
                                    <p:set>
                                      <p:cBhvr>
                                        <p:cTn id="1347" dur="1" fill="hold">
                                          <p:stCondLst>
                                            <p:cond delay="0"/>
                                          </p:stCondLst>
                                        </p:cTn>
                                        <p:tgtEl>
                                          <p:spTgt spid="5713"/>
                                        </p:tgtEl>
                                        <p:attrNameLst>
                                          <p:attrName>style.visibility</p:attrName>
                                        </p:attrNameLst>
                                      </p:cBhvr>
                                      <p:to>
                                        <p:strVal val="hidden"/>
                                      </p:to>
                                    </p:set>
                                  </p:childTnLst>
                                </p:cTn>
                              </p:par>
                            </p:childTnLst>
                          </p:cTn>
                        </p:par>
                        <p:par>
                          <p:cTn id="1348" fill="hold">
                            <p:stCondLst>
                              <p:cond delay="11500"/>
                            </p:stCondLst>
                            <p:childTnLst>
                              <p:par>
                                <p:cTn id="1349" presetID="10" presetClass="entr" presetSubtype="0" fill="hold" nodeType="afterEffect">
                                  <p:stCondLst>
                                    <p:cond delay="0"/>
                                  </p:stCondLst>
                                  <p:childTnLst>
                                    <p:set>
                                      <p:cBhvr>
                                        <p:cTn id="1350" dur="1" fill="hold">
                                          <p:stCondLst>
                                            <p:cond delay="0"/>
                                          </p:stCondLst>
                                        </p:cTn>
                                        <p:tgtEl>
                                          <p:spTgt spid="5727"/>
                                        </p:tgtEl>
                                        <p:attrNameLst>
                                          <p:attrName>style.visibility</p:attrName>
                                        </p:attrNameLst>
                                      </p:cBhvr>
                                      <p:to>
                                        <p:strVal val="visible"/>
                                      </p:to>
                                    </p:set>
                                    <p:animEffect transition="in" filter="fade">
                                      <p:cBhvr>
                                        <p:cTn id="1351" dur="50"/>
                                        <p:tgtEl>
                                          <p:spTgt spid="5727"/>
                                        </p:tgtEl>
                                      </p:cBhvr>
                                    </p:animEffect>
                                  </p:childTnLst>
                                </p:cTn>
                              </p:par>
                              <p:par>
                                <p:cTn id="1352" presetID="1" presetClass="exit" presetSubtype="0" fill="hold" nodeType="withEffect">
                                  <p:stCondLst>
                                    <p:cond delay="0"/>
                                  </p:stCondLst>
                                  <p:childTnLst>
                                    <p:set>
                                      <p:cBhvr>
                                        <p:cTn id="1353" dur="1" fill="hold">
                                          <p:stCondLst>
                                            <p:cond delay="0"/>
                                          </p:stCondLst>
                                        </p:cTn>
                                        <p:tgtEl>
                                          <p:spTgt spid="5615"/>
                                        </p:tgtEl>
                                        <p:attrNameLst>
                                          <p:attrName>style.visibility</p:attrName>
                                        </p:attrNameLst>
                                      </p:cBhvr>
                                      <p:to>
                                        <p:strVal val="hidden"/>
                                      </p:to>
                                    </p:set>
                                  </p:childTnLst>
                                </p:cTn>
                              </p:par>
                            </p:childTnLst>
                          </p:cTn>
                        </p:par>
                        <p:par>
                          <p:cTn id="1354" fill="hold">
                            <p:stCondLst>
                              <p:cond delay="11550"/>
                            </p:stCondLst>
                            <p:childTnLst>
                              <p:par>
                                <p:cTn id="1355" presetID="10" presetClass="entr" presetSubtype="0" fill="hold" nodeType="afterEffect">
                                  <p:stCondLst>
                                    <p:cond delay="0"/>
                                  </p:stCondLst>
                                  <p:childTnLst>
                                    <p:set>
                                      <p:cBhvr>
                                        <p:cTn id="1356" dur="1" fill="hold">
                                          <p:stCondLst>
                                            <p:cond delay="0"/>
                                          </p:stCondLst>
                                        </p:cTn>
                                        <p:tgtEl>
                                          <p:spTgt spid="5741"/>
                                        </p:tgtEl>
                                        <p:attrNameLst>
                                          <p:attrName>style.visibility</p:attrName>
                                        </p:attrNameLst>
                                      </p:cBhvr>
                                      <p:to>
                                        <p:strVal val="visible"/>
                                      </p:to>
                                    </p:set>
                                    <p:animEffect transition="in" filter="fade">
                                      <p:cBhvr>
                                        <p:cTn id="1357" dur="50"/>
                                        <p:tgtEl>
                                          <p:spTgt spid="5741"/>
                                        </p:tgtEl>
                                      </p:cBhvr>
                                    </p:animEffect>
                                  </p:childTnLst>
                                </p:cTn>
                              </p:par>
                              <p:par>
                                <p:cTn id="1358" presetID="1" presetClass="exit" presetSubtype="0" fill="hold" nodeType="withEffect">
                                  <p:stCondLst>
                                    <p:cond delay="0"/>
                                  </p:stCondLst>
                                  <p:childTnLst>
                                    <p:set>
                                      <p:cBhvr>
                                        <p:cTn id="1359" dur="1" fill="hold">
                                          <p:stCondLst>
                                            <p:cond delay="0"/>
                                          </p:stCondLst>
                                        </p:cTn>
                                        <p:tgtEl>
                                          <p:spTgt spid="5727"/>
                                        </p:tgtEl>
                                        <p:attrNameLst>
                                          <p:attrName>style.visibility</p:attrName>
                                        </p:attrNameLst>
                                      </p:cBhvr>
                                      <p:to>
                                        <p:strVal val="hidden"/>
                                      </p:to>
                                    </p:set>
                                  </p:childTnLst>
                                </p:cTn>
                              </p:par>
                            </p:childTnLst>
                          </p:cTn>
                        </p:par>
                        <p:par>
                          <p:cTn id="1360" fill="hold">
                            <p:stCondLst>
                              <p:cond delay="11600"/>
                            </p:stCondLst>
                            <p:childTnLst>
                              <p:par>
                                <p:cTn id="1361" presetID="10" presetClass="entr" presetSubtype="0" fill="hold" nodeType="afterEffect">
                                  <p:stCondLst>
                                    <p:cond delay="0"/>
                                  </p:stCondLst>
                                  <p:childTnLst>
                                    <p:set>
                                      <p:cBhvr>
                                        <p:cTn id="1362" dur="1" fill="hold">
                                          <p:stCondLst>
                                            <p:cond delay="0"/>
                                          </p:stCondLst>
                                        </p:cTn>
                                        <p:tgtEl>
                                          <p:spTgt spid="5755"/>
                                        </p:tgtEl>
                                        <p:attrNameLst>
                                          <p:attrName>style.visibility</p:attrName>
                                        </p:attrNameLst>
                                      </p:cBhvr>
                                      <p:to>
                                        <p:strVal val="visible"/>
                                      </p:to>
                                    </p:set>
                                    <p:animEffect transition="in" filter="fade">
                                      <p:cBhvr>
                                        <p:cTn id="1363" dur="50"/>
                                        <p:tgtEl>
                                          <p:spTgt spid="5755"/>
                                        </p:tgtEl>
                                      </p:cBhvr>
                                    </p:animEffect>
                                  </p:childTnLst>
                                </p:cTn>
                              </p:par>
                              <p:par>
                                <p:cTn id="1364" presetID="1" presetClass="exit" presetSubtype="0" fill="hold" nodeType="withEffect">
                                  <p:stCondLst>
                                    <p:cond delay="0"/>
                                  </p:stCondLst>
                                  <p:childTnLst>
                                    <p:set>
                                      <p:cBhvr>
                                        <p:cTn id="1365" dur="1" fill="hold">
                                          <p:stCondLst>
                                            <p:cond delay="0"/>
                                          </p:stCondLst>
                                        </p:cTn>
                                        <p:tgtEl>
                                          <p:spTgt spid="5741"/>
                                        </p:tgtEl>
                                        <p:attrNameLst>
                                          <p:attrName>style.visibility</p:attrName>
                                        </p:attrNameLst>
                                      </p:cBhvr>
                                      <p:to>
                                        <p:strVal val="hidden"/>
                                      </p:to>
                                    </p:set>
                                  </p:childTnLst>
                                </p:cTn>
                              </p:par>
                            </p:childTnLst>
                          </p:cTn>
                        </p:par>
                        <p:par>
                          <p:cTn id="1366" fill="hold">
                            <p:stCondLst>
                              <p:cond delay="11650"/>
                            </p:stCondLst>
                            <p:childTnLst>
                              <p:par>
                                <p:cTn id="1367" presetID="10" presetClass="entr" presetSubtype="0" fill="hold" nodeType="afterEffect">
                                  <p:stCondLst>
                                    <p:cond delay="0"/>
                                  </p:stCondLst>
                                  <p:childTnLst>
                                    <p:set>
                                      <p:cBhvr>
                                        <p:cTn id="1368" dur="1" fill="hold">
                                          <p:stCondLst>
                                            <p:cond delay="0"/>
                                          </p:stCondLst>
                                        </p:cTn>
                                        <p:tgtEl>
                                          <p:spTgt spid="5769"/>
                                        </p:tgtEl>
                                        <p:attrNameLst>
                                          <p:attrName>style.visibility</p:attrName>
                                        </p:attrNameLst>
                                      </p:cBhvr>
                                      <p:to>
                                        <p:strVal val="visible"/>
                                      </p:to>
                                    </p:set>
                                    <p:animEffect transition="in" filter="fade">
                                      <p:cBhvr>
                                        <p:cTn id="1369" dur="50"/>
                                        <p:tgtEl>
                                          <p:spTgt spid="5769"/>
                                        </p:tgtEl>
                                      </p:cBhvr>
                                    </p:animEffect>
                                  </p:childTnLst>
                                </p:cTn>
                              </p:par>
                              <p:par>
                                <p:cTn id="1370" presetID="1" presetClass="exit" presetSubtype="0" fill="hold" nodeType="withEffect">
                                  <p:stCondLst>
                                    <p:cond delay="0"/>
                                  </p:stCondLst>
                                  <p:childTnLst>
                                    <p:set>
                                      <p:cBhvr>
                                        <p:cTn id="1371" dur="1" fill="hold">
                                          <p:stCondLst>
                                            <p:cond delay="0"/>
                                          </p:stCondLst>
                                        </p:cTn>
                                        <p:tgtEl>
                                          <p:spTgt spid="5755"/>
                                        </p:tgtEl>
                                        <p:attrNameLst>
                                          <p:attrName>style.visibility</p:attrName>
                                        </p:attrNameLst>
                                      </p:cBhvr>
                                      <p:to>
                                        <p:strVal val="hidden"/>
                                      </p:to>
                                    </p:set>
                                  </p:childTnLst>
                                </p:cTn>
                              </p:par>
                            </p:childTnLst>
                          </p:cTn>
                        </p:par>
                        <p:par>
                          <p:cTn id="1372" fill="hold">
                            <p:stCondLst>
                              <p:cond delay="11700"/>
                            </p:stCondLst>
                            <p:childTnLst>
                              <p:par>
                                <p:cTn id="1373" presetID="10" presetClass="entr" presetSubtype="0" fill="hold" nodeType="afterEffect">
                                  <p:stCondLst>
                                    <p:cond delay="0"/>
                                  </p:stCondLst>
                                  <p:childTnLst>
                                    <p:set>
                                      <p:cBhvr>
                                        <p:cTn id="1374" dur="1" fill="hold">
                                          <p:stCondLst>
                                            <p:cond delay="0"/>
                                          </p:stCondLst>
                                        </p:cTn>
                                        <p:tgtEl>
                                          <p:spTgt spid="5783"/>
                                        </p:tgtEl>
                                        <p:attrNameLst>
                                          <p:attrName>style.visibility</p:attrName>
                                        </p:attrNameLst>
                                      </p:cBhvr>
                                      <p:to>
                                        <p:strVal val="visible"/>
                                      </p:to>
                                    </p:set>
                                    <p:animEffect transition="in" filter="fade">
                                      <p:cBhvr>
                                        <p:cTn id="1375" dur="50"/>
                                        <p:tgtEl>
                                          <p:spTgt spid="5783"/>
                                        </p:tgtEl>
                                      </p:cBhvr>
                                    </p:animEffect>
                                  </p:childTnLst>
                                </p:cTn>
                              </p:par>
                              <p:par>
                                <p:cTn id="1376" presetID="1" presetClass="exit" presetSubtype="0" fill="hold" nodeType="withEffect">
                                  <p:stCondLst>
                                    <p:cond delay="0"/>
                                  </p:stCondLst>
                                  <p:childTnLst>
                                    <p:set>
                                      <p:cBhvr>
                                        <p:cTn id="1377" dur="1" fill="hold">
                                          <p:stCondLst>
                                            <p:cond delay="0"/>
                                          </p:stCondLst>
                                        </p:cTn>
                                        <p:tgtEl>
                                          <p:spTgt spid="5769"/>
                                        </p:tgtEl>
                                        <p:attrNameLst>
                                          <p:attrName>style.visibility</p:attrName>
                                        </p:attrNameLst>
                                      </p:cBhvr>
                                      <p:to>
                                        <p:strVal val="hidden"/>
                                      </p:to>
                                    </p:set>
                                  </p:childTnLst>
                                </p:cTn>
                              </p:par>
                            </p:childTnLst>
                          </p:cTn>
                        </p:par>
                        <p:par>
                          <p:cTn id="1378" fill="hold">
                            <p:stCondLst>
                              <p:cond delay="11750"/>
                            </p:stCondLst>
                            <p:childTnLst>
                              <p:par>
                                <p:cTn id="1379" presetID="1" presetClass="exit" presetSubtype="0" fill="hold" grpId="1" nodeType="afterEffect">
                                  <p:stCondLst>
                                    <p:cond delay="0"/>
                                  </p:stCondLst>
                                  <p:childTnLst>
                                    <p:set>
                                      <p:cBhvr>
                                        <p:cTn id="1380" dur="1" fill="hold">
                                          <p:stCondLst>
                                            <p:cond delay="0"/>
                                          </p:stCondLst>
                                        </p:cTn>
                                        <p:tgtEl>
                                          <p:spTgt spid="58"/>
                                        </p:tgtEl>
                                        <p:attrNameLst>
                                          <p:attrName>style.visibility</p:attrName>
                                        </p:attrNameLst>
                                      </p:cBhvr>
                                      <p:to>
                                        <p:strVal val="hidden"/>
                                      </p:to>
                                    </p:set>
                                  </p:childTnLst>
                                </p:cTn>
                              </p:par>
                              <p:par>
                                <p:cTn id="1381" presetID="1" presetClass="exit" presetSubtype="0" fill="hold" nodeType="withEffect">
                                  <p:stCondLst>
                                    <p:cond delay="0"/>
                                  </p:stCondLst>
                                  <p:childTnLst>
                                    <p:set>
                                      <p:cBhvr>
                                        <p:cTn id="1382" dur="1" fill="hold">
                                          <p:stCondLst>
                                            <p:cond delay="0"/>
                                          </p:stCondLst>
                                        </p:cTn>
                                        <p:tgtEl>
                                          <p:spTgt spid="5783"/>
                                        </p:tgtEl>
                                        <p:attrNameLst>
                                          <p:attrName>style.visibility</p:attrName>
                                        </p:attrNameLst>
                                      </p:cBhvr>
                                      <p:to>
                                        <p:strVal val="hidden"/>
                                      </p:to>
                                    </p:set>
                                  </p:childTnLst>
                                </p:cTn>
                              </p:par>
                              <p:par>
                                <p:cTn id="1383" presetID="10" presetClass="entr" presetSubtype="0" fill="hold" nodeType="withEffect">
                                  <p:stCondLst>
                                    <p:cond delay="0"/>
                                  </p:stCondLst>
                                  <p:childTnLst>
                                    <p:set>
                                      <p:cBhvr>
                                        <p:cTn id="1384" dur="1" fill="hold">
                                          <p:stCondLst>
                                            <p:cond delay="0"/>
                                          </p:stCondLst>
                                        </p:cTn>
                                        <p:tgtEl>
                                          <p:spTgt spid="5797"/>
                                        </p:tgtEl>
                                        <p:attrNameLst>
                                          <p:attrName>style.visibility</p:attrName>
                                        </p:attrNameLst>
                                      </p:cBhvr>
                                      <p:to>
                                        <p:strVal val="visible"/>
                                      </p:to>
                                    </p:set>
                                    <p:animEffect transition="in" filter="fade">
                                      <p:cBhvr>
                                        <p:cTn id="1385" dur="50"/>
                                        <p:tgtEl>
                                          <p:spTgt spid="5797"/>
                                        </p:tgtEl>
                                      </p:cBhvr>
                                    </p:animEffect>
                                  </p:childTnLst>
                                </p:cTn>
                              </p:par>
                              <p:par>
                                <p:cTn id="1386" presetID="1" presetClass="entr" presetSubtype="0" fill="hold" grpId="1" nodeType="withEffect">
                                  <p:stCondLst>
                                    <p:cond delay="0"/>
                                  </p:stCondLst>
                                  <p:childTnLst>
                                    <p:set>
                                      <p:cBhvr>
                                        <p:cTn id="1387" dur="1" fill="hold">
                                          <p:stCondLst>
                                            <p:cond delay="0"/>
                                          </p:stCondLst>
                                        </p:cTn>
                                        <p:tgtEl>
                                          <p:spTgt spid="1503"/>
                                        </p:tgtEl>
                                        <p:attrNameLst>
                                          <p:attrName>style.visibility</p:attrName>
                                        </p:attrNameLst>
                                      </p:cBhvr>
                                      <p:to>
                                        <p:strVal val="visible"/>
                                      </p:to>
                                    </p:set>
                                  </p:childTnLst>
                                </p:cTn>
                              </p:par>
                              <p:par>
                                <p:cTn id="1388" presetID="1" presetClass="exit" presetSubtype="0" fill="hold" grpId="2" nodeType="withEffect">
                                  <p:stCondLst>
                                    <p:cond delay="0"/>
                                  </p:stCondLst>
                                  <p:childTnLst>
                                    <p:set>
                                      <p:cBhvr>
                                        <p:cTn id="1389" dur="1" fill="hold">
                                          <p:stCondLst>
                                            <p:cond delay="0"/>
                                          </p:stCondLst>
                                        </p:cTn>
                                        <p:tgtEl>
                                          <p:spTgt spid="2077"/>
                                        </p:tgtEl>
                                        <p:attrNameLst>
                                          <p:attrName>style.visibility</p:attrName>
                                        </p:attrNameLst>
                                      </p:cBhvr>
                                      <p:to>
                                        <p:strVal val="hidden"/>
                                      </p:to>
                                    </p:set>
                                  </p:childTnLst>
                                </p:cTn>
                              </p:par>
                              <p:par>
                                <p:cTn id="1390" presetID="1" presetClass="exit" presetSubtype="0" fill="hold" grpId="2" nodeType="withEffect">
                                  <p:stCondLst>
                                    <p:cond delay="0"/>
                                  </p:stCondLst>
                                  <p:childTnLst>
                                    <p:set>
                                      <p:cBhvr>
                                        <p:cTn id="1391" dur="1" fill="hold">
                                          <p:stCondLst>
                                            <p:cond delay="0"/>
                                          </p:stCondLst>
                                        </p:cTn>
                                        <p:tgtEl>
                                          <p:spTgt spid="2078"/>
                                        </p:tgtEl>
                                        <p:attrNameLst>
                                          <p:attrName>style.visibility</p:attrName>
                                        </p:attrNameLst>
                                      </p:cBhvr>
                                      <p:to>
                                        <p:strVal val="hidden"/>
                                      </p:to>
                                    </p:set>
                                  </p:childTnLst>
                                </p:cTn>
                              </p:par>
                              <p:par>
                                <p:cTn id="1392" presetID="10" presetClass="exit" presetSubtype="0" fill="hold" grpId="1" nodeType="withEffect">
                                  <p:stCondLst>
                                    <p:cond delay="0"/>
                                  </p:stCondLst>
                                  <p:childTnLst>
                                    <p:animEffect transition="out" filter="fade">
                                      <p:cBhvr>
                                        <p:cTn id="1393" dur="500"/>
                                        <p:tgtEl>
                                          <p:spTgt spid="35"/>
                                        </p:tgtEl>
                                      </p:cBhvr>
                                    </p:animEffect>
                                    <p:set>
                                      <p:cBhvr>
                                        <p:cTn id="1394"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395" restart="whenNotActive" fill="hold" evtFilter="cancelBubble" nodeType="interactiveSeq">
                <p:stCondLst>
                  <p:cond evt="onClick" delay="0">
                    <p:tgtEl>
                      <p:spTgt spid="2076"/>
                    </p:tgtEl>
                  </p:cond>
                </p:stCondLst>
                <p:endSync evt="end" delay="0">
                  <p:rtn val="all"/>
                </p:endSync>
                <p:childTnLst>
                  <p:par>
                    <p:cTn id="1396" fill="hold">
                      <p:stCondLst>
                        <p:cond delay="0"/>
                      </p:stCondLst>
                      <p:childTnLst>
                        <p:par>
                          <p:cTn id="1397" fill="hold">
                            <p:stCondLst>
                              <p:cond delay="0"/>
                            </p:stCondLst>
                            <p:childTnLst>
                              <p:par>
                                <p:cTn id="1398" presetID="1" presetClass="exit" presetSubtype="0" fill="hold" grpId="2" nodeType="withEffect">
                                  <p:stCondLst>
                                    <p:cond delay="0"/>
                                  </p:stCondLst>
                                  <p:childTnLst>
                                    <p:set>
                                      <p:cBhvr>
                                        <p:cTn id="1399" dur="1" fill="hold">
                                          <p:stCondLst>
                                            <p:cond delay="0"/>
                                          </p:stCondLst>
                                        </p:cTn>
                                        <p:tgtEl>
                                          <p:spTgt spid="2076"/>
                                        </p:tgtEl>
                                        <p:attrNameLst>
                                          <p:attrName>style.visibility</p:attrName>
                                        </p:attrNameLst>
                                      </p:cBhvr>
                                      <p:to>
                                        <p:strVal val="hidden"/>
                                      </p:to>
                                    </p:set>
                                  </p:childTnLst>
                                </p:cTn>
                              </p:par>
                              <p:par>
                                <p:cTn id="1400" presetID="10" presetClass="entr" presetSubtype="0" fill="hold" grpId="0" nodeType="withEffect">
                                  <p:stCondLst>
                                    <p:cond delay="0"/>
                                  </p:stCondLst>
                                  <p:childTnLst>
                                    <p:set>
                                      <p:cBhvr>
                                        <p:cTn id="1401" dur="1" fill="hold">
                                          <p:stCondLst>
                                            <p:cond delay="0"/>
                                          </p:stCondLst>
                                        </p:cTn>
                                        <p:tgtEl>
                                          <p:spTgt spid="1503"/>
                                        </p:tgtEl>
                                        <p:attrNameLst>
                                          <p:attrName>style.visibility</p:attrName>
                                        </p:attrNameLst>
                                      </p:cBhvr>
                                      <p:to>
                                        <p:strVal val="visible"/>
                                      </p:to>
                                    </p:set>
                                    <p:animEffect transition="in" filter="fade">
                                      <p:cBhvr>
                                        <p:cTn id="1402" dur="500"/>
                                        <p:tgtEl>
                                          <p:spTgt spid="1503"/>
                                        </p:tgtEl>
                                      </p:cBhvr>
                                    </p:animEffect>
                                  </p:childTnLst>
                                </p:cTn>
                              </p:par>
                              <p:par>
                                <p:cTn id="1403" presetID="8" presetClass="emph" presetSubtype="0" repeatCount="30000" fill="hold" nodeType="withEffect">
                                  <p:stCondLst>
                                    <p:cond delay="0"/>
                                  </p:stCondLst>
                                  <p:childTnLst>
                                    <p:animRot by="21600000">
                                      <p:cBhvr>
                                        <p:cTn id="1404" dur="2000" fill="hold"/>
                                        <p:tgtEl>
                                          <p:spTgt spid="42"/>
                                        </p:tgtEl>
                                        <p:attrNameLst>
                                          <p:attrName>r</p:attrName>
                                        </p:attrNameLst>
                                      </p:cBhvr>
                                    </p:animRot>
                                  </p:childTnLst>
                                </p:cTn>
                              </p:par>
                              <p:par>
                                <p:cTn id="1405"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06" dur="1000" fill="hold"/>
                                        <p:tgtEl>
                                          <p:spTgt spid="2077"/>
                                        </p:tgtEl>
                                        <p:attrNameLst>
                                          <p:attrName>ppt_x</p:attrName>
                                          <p:attrName>ppt_y</p:attrName>
                                        </p:attrNameLst>
                                      </p:cBhvr>
                                    </p:animMotion>
                                  </p:childTnLst>
                                </p:cTn>
                              </p:par>
                              <p:par>
                                <p:cTn id="1407"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08" dur="1000" fill="hold"/>
                                        <p:tgtEl>
                                          <p:spTgt spid="2078"/>
                                        </p:tgtEl>
                                        <p:attrNameLst>
                                          <p:attrName>ppt_x</p:attrName>
                                          <p:attrName>ppt_y</p:attrName>
                                        </p:attrNameLst>
                                      </p:cBhvr>
                                    </p:animMotion>
                                  </p:childTnLst>
                                </p:cTn>
                              </p:par>
                            </p:childTnLst>
                          </p:cTn>
                        </p:par>
                        <p:par>
                          <p:cTn id="1409" fill="hold">
                            <p:stCondLst>
                              <p:cond delay="60000"/>
                            </p:stCondLst>
                            <p:childTnLst>
                              <p:par>
                                <p:cTn id="1410" presetID="1" presetClass="entr" presetSubtype="0" fill="hold" grpId="1" nodeType="afterEffect">
                                  <p:stCondLst>
                                    <p:cond delay="0"/>
                                  </p:stCondLst>
                                  <p:childTnLst>
                                    <p:set>
                                      <p:cBhvr>
                                        <p:cTn id="1411" dur="1" fill="hold">
                                          <p:stCondLst>
                                            <p:cond delay="0"/>
                                          </p:stCondLst>
                                        </p:cTn>
                                        <p:tgtEl>
                                          <p:spTgt spid="2076"/>
                                        </p:tgtEl>
                                        <p:attrNameLst>
                                          <p:attrName>style.visibility</p:attrName>
                                        </p:attrNameLst>
                                      </p:cBhvr>
                                      <p:to>
                                        <p:strVal val="visible"/>
                                      </p:to>
                                    </p:set>
                                  </p:childTnLst>
                                </p:cTn>
                              </p:par>
                            </p:childTnLst>
                          </p:cTn>
                        </p:par>
                        <p:par>
                          <p:cTn id="1412" fill="hold">
                            <p:stCondLst>
                              <p:cond delay="60000"/>
                            </p:stCondLst>
                            <p:childTnLst>
                              <p:par>
                                <p:cTn id="1413" presetID="1" presetClass="exit" presetSubtype="0" fill="hold" grpId="4" nodeType="afterEffect">
                                  <p:stCondLst>
                                    <p:cond delay="0"/>
                                  </p:stCondLst>
                                  <p:childTnLst>
                                    <p:set>
                                      <p:cBhvr>
                                        <p:cTn id="1414"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60649"/>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t>Pour le moteur en courant continu la tension E est générée des la rotation du moteur, on l’appellera force contre électromotrice:         </a:t>
            </a:r>
            <a:br>
              <a:rPr lang="fr-FR" sz="2000" dirty="0" smtClean="0"/>
            </a:br>
            <a:r>
              <a:rPr lang="fr-FR" sz="2000" dirty="0" smtClean="0"/>
              <a:t>             U = E +RI</a:t>
            </a:r>
          </a:p>
          <a:p>
            <a:pPr algn="l"/>
            <a:r>
              <a:rPr lang="fr-FR" sz="2000" dirty="0" smtClean="0"/>
              <a:t>Attention au démarrage </a:t>
            </a:r>
            <a:br>
              <a:rPr lang="fr-FR" sz="2000" dirty="0" smtClean="0"/>
            </a:br>
            <a:r>
              <a:rPr lang="fr-FR" sz="2000" dirty="0" smtClean="0"/>
              <a:t>I n’est limité que par R (faible):</a:t>
            </a:r>
          </a:p>
          <a:p>
            <a:pPr algn="l"/>
            <a:r>
              <a:rPr lang="fr-FR" sz="2000" dirty="0" smtClean="0"/>
              <a:t>             I = U/R </a:t>
            </a:r>
          </a:p>
          <a:p>
            <a:pPr algn="l"/>
            <a:r>
              <a:rPr lang="fr-FR" sz="2000" dirty="0" smtClean="0"/>
              <a:t>Il faudra alors limiter U démarrage</a:t>
            </a:r>
          </a:p>
          <a:p>
            <a:pPr algn="l"/>
            <a:r>
              <a:rPr lang="fr-FR" sz="2000" dirty="0" smtClean="0"/>
              <a:t>Par un Rhéostat,</a:t>
            </a:r>
            <a:br>
              <a:rPr lang="fr-FR" sz="2000" dirty="0" smtClean="0"/>
            </a:br>
            <a:r>
              <a:rPr lang="fr-FR" sz="2000" dirty="0" smtClean="0"/>
              <a:t>ou un démarreur électronique</a:t>
            </a:r>
            <a:endParaRPr lang="fr-FR" sz="2000" dirty="0"/>
          </a:p>
        </p:txBody>
      </p:sp>
      <p:sp>
        <p:nvSpPr>
          <p:cNvPr id="4" name="Sous-titre 2"/>
          <p:cNvSpPr txBox="1">
            <a:spLocks/>
          </p:cNvSpPr>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nvSpPr>
        <p:spPr>
          <a:xfrm>
            <a:off x="5761160" y="3486283"/>
            <a:ext cx="1103187" cy="461665"/>
          </a:xfrm>
          <a:prstGeom prst="rect">
            <a:avLst/>
          </a:prstGeom>
        </p:spPr>
        <p:txBody>
          <a:bodyPr wrap="none">
            <a:spAutoFit/>
          </a:bodyPr>
          <a:lstStyle/>
          <a:p>
            <a:r>
              <a:rPr lang="fr-FR" sz="2400" b="1" dirty="0" smtClean="0">
                <a:solidFill>
                  <a:schemeClr val="bg1"/>
                </a:solidFill>
              </a:rPr>
              <a:t>E=</a:t>
            </a:r>
            <a:r>
              <a:rPr lang="fr-FR" sz="2400" b="1" dirty="0" err="1" smtClean="0">
                <a:solidFill>
                  <a:schemeClr val="bg1"/>
                </a:solidFill>
              </a:rPr>
              <a:t>Nn</a:t>
            </a:r>
            <a:r>
              <a:rPr lang="el-GR" sz="2400" b="1" dirty="0" smtClean="0">
                <a:solidFill>
                  <a:schemeClr val="bg1"/>
                </a:solidFill>
              </a:rPr>
              <a:t>Φ</a:t>
            </a:r>
            <a:endParaRPr lang="fr-FR" sz="2400" b="1" dirty="0">
              <a:solidFill>
                <a:schemeClr val="bg1"/>
              </a:solidFill>
            </a:endParaRPr>
          </a:p>
        </p:txBody>
      </p:sp>
      <p:sp>
        <p:nvSpPr>
          <p:cNvPr id="21" name="Rectangle 20"/>
          <p:cNvSpPr/>
          <p:nvPr/>
        </p:nvSpPr>
        <p:spPr>
          <a:xfrm>
            <a:off x="7529764" y="3436769"/>
            <a:ext cx="439544" cy="461665"/>
          </a:xfrm>
          <a:prstGeom prst="rect">
            <a:avLst/>
          </a:prstGeom>
        </p:spPr>
        <p:txBody>
          <a:bodyPr wrap="none">
            <a:spAutoFit/>
          </a:bodyPr>
          <a:lstStyle/>
          <a:p>
            <a:r>
              <a:rPr lang="fr-FR" sz="2400" b="1" dirty="0" smtClean="0">
                <a:solidFill>
                  <a:schemeClr val="bg1"/>
                </a:solidFill>
              </a:rPr>
              <a:t>RI</a:t>
            </a:r>
            <a:endParaRPr lang="fr-FR" sz="2400" b="1" dirty="0">
              <a:solidFill>
                <a:schemeClr val="bg1"/>
              </a:solidFill>
            </a:endParaRPr>
          </a:p>
        </p:txBody>
      </p:sp>
      <p:grpSp>
        <p:nvGrpSpPr>
          <p:cNvPr id="22" name="Groupe 21"/>
          <p:cNvGrpSpPr/>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nvSpPr>
        <p:spPr>
          <a:xfrm>
            <a:off x="952744" y="6314701"/>
            <a:ext cx="1103187" cy="461665"/>
          </a:xfrm>
          <a:prstGeom prst="rect">
            <a:avLst/>
          </a:prstGeom>
        </p:spPr>
        <p:txBody>
          <a:bodyPr wrap="none">
            <a:spAutoFit/>
          </a:bodyPr>
          <a:lstStyle/>
          <a:p>
            <a:r>
              <a:rPr lang="fr-FR" sz="2400" b="1" dirty="0" smtClean="0">
                <a:solidFill>
                  <a:schemeClr val="bg1"/>
                </a:solidFill>
              </a:rPr>
              <a:t>E=</a:t>
            </a:r>
            <a:r>
              <a:rPr lang="fr-FR" sz="2400" b="1" dirty="0" err="1" smtClean="0">
                <a:solidFill>
                  <a:schemeClr val="bg1"/>
                </a:solidFill>
              </a:rPr>
              <a:t>Nn</a:t>
            </a:r>
            <a:r>
              <a:rPr lang="el-GR" sz="2400" b="1" dirty="0" smtClean="0">
                <a:solidFill>
                  <a:schemeClr val="bg1"/>
                </a:solidFill>
              </a:rPr>
              <a:t>Φ</a:t>
            </a:r>
            <a:endParaRPr lang="fr-FR" sz="2400" b="1" dirty="0">
              <a:solidFill>
                <a:schemeClr val="bg1"/>
              </a:solidFill>
            </a:endParaRPr>
          </a:p>
        </p:txBody>
      </p:sp>
      <p:sp>
        <p:nvSpPr>
          <p:cNvPr id="31" name="Rectangle 30"/>
          <p:cNvSpPr/>
          <p:nvPr/>
        </p:nvSpPr>
        <p:spPr>
          <a:xfrm>
            <a:off x="2721348" y="6265187"/>
            <a:ext cx="439544" cy="461665"/>
          </a:xfrm>
          <a:prstGeom prst="rect">
            <a:avLst/>
          </a:prstGeom>
        </p:spPr>
        <p:txBody>
          <a:bodyPr wrap="none">
            <a:spAutoFit/>
          </a:bodyPr>
          <a:lstStyle/>
          <a:p>
            <a:r>
              <a:rPr lang="fr-FR" sz="2400" b="1" dirty="0" smtClean="0">
                <a:solidFill>
                  <a:schemeClr val="bg1"/>
                </a:solidFill>
              </a:rPr>
              <a:t>RI</a:t>
            </a:r>
            <a:endParaRPr lang="fr-FR" sz="2400" b="1" dirty="0">
              <a:solidFill>
                <a:schemeClr val="bg1"/>
              </a:solidFill>
            </a:endParaRPr>
          </a:p>
        </p:txBody>
      </p:sp>
      <p:cxnSp>
        <p:nvCxnSpPr>
          <p:cNvPr id="35" name="Connecteur droit avec flèche 34"/>
          <p:cNvCxnSpPr/>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t>Des relations précédentes pour un moteur </a:t>
            </a:r>
            <a:br>
              <a:rPr lang="fr-FR" sz="2000" dirty="0" smtClean="0"/>
            </a:br>
            <a:r>
              <a:rPr lang="fr-FR" sz="2000" dirty="0" smtClean="0"/>
              <a:t>E </a:t>
            </a:r>
            <a:r>
              <a:rPr lang="fr-FR" sz="2000" dirty="0"/>
              <a:t>= </a:t>
            </a:r>
            <a:r>
              <a:rPr lang="fr-FR" sz="2000" dirty="0" err="1"/>
              <a:t>Nn</a:t>
            </a:r>
            <a:r>
              <a:rPr lang="el-GR" sz="2000" dirty="0"/>
              <a:t>Φ</a:t>
            </a:r>
            <a:r>
              <a:rPr lang="fr-FR" sz="2000" dirty="0"/>
              <a:t> </a:t>
            </a:r>
            <a:r>
              <a:rPr lang="fr-FR" sz="2000" dirty="0" smtClean="0"/>
              <a:t>                    U = E+RI</a:t>
            </a:r>
            <a:endParaRPr lang="fr-FR" sz="2000" dirty="0"/>
          </a:p>
          <a:p>
            <a:pPr algn="l"/>
            <a:r>
              <a:rPr lang="fr-FR" sz="2000" dirty="0" smtClean="0"/>
              <a:t>On en déduit la fréquence de rotation en tours par seconde:    </a:t>
            </a:r>
            <a:br>
              <a:rPr lang="fr-FR" sz="2000" dirty="0" smtClean="0"/>
            </a:br>
            <a:r>
              <a:rPr lang="fr-FR" sz="2000" dirty="0" smtClean="0"/>
              <a:t>                n = E / N</a:t>
            </a:r>
            <a:r>
              <a:rPr lang="el-GR" sz="2000" dirty="0" smtClean="0"/>
              <a:t>Φ</a:t>
            </a:r>
            <a:r>
              <a:rPr lang="fr-FR" sz="2000" dirty="0" smtClean="0"/>
              <a:t>  ou                </a:t>
            </a:r>
            <a:r>
              <a:rPr lang="fr-FR" sz="2000" dirty="0" smtClean="0">
                <a:effectLst>
                  <a:glow rad="228600">
                    <a:schemeClr val="accent3">
                      <a:satMod val="175000"/>
                      <a:alpha val="40000"/>
                    </a:schemeClr>
                  </a:glow>
                  <a:outerShdw blurRad="38100" dist="38100" dir="2700000" algn="tl">
                    <a:srgbClr val="000000">
                      <a:alpha val="43137"/>
                    </a:srgbClr>
                  </a:outerShdw>
                </a:effectLst>
              </a:rPr>
              <a:t>n = (U – RI)/N</a:t>
            </a:r>
            <a:r>
              <a:rPr lang="el-GR" sz="2000" dirty="0" smtClean="0">
                <a:effectLst>
                  <a:glow rad="228600">
                    <a:schemeClr val="accent3">
                      <a:satMod val="175000"/>
                      <a:alpha val="40000"/>
                    </a:schemeClr>
                  </a:glow>
                  <a:outerShdw blurRad="38100" dist="38100" dir="2700000" algn="tl">
                    <a:srgbClr val="000000">
                      <a:alpha val="43137"/>
                    </a:srgbClr>
                  </a:outerShdw>
                </a:effectLst>
              </a:rPr>
              <a:t>Φ</a:t>
            </a:r>
            <a:endParaRPr lang="fr-FR" sz="2000" dirty="0" smtClean="0">
              <a:effectLst>
                <a:glow rad="228600">
                  <a:schemeClr val="accent3">
                    <a:satMod val="175000"/>
                    <a:alpha val="40000"/>
                  </a:schemeClr>
                </a:glow>
                <a:outerShdw blurRad="38100" dist="38100" dir="2700000" algn="tl">
                  <a:srgbClr val="000000">
                    <a:alpha val="43137"/>
                  </a:srgbClr>
                </a:outerShdw>
              </a:effectLst>
            </a:endParaRPr>
          </a:p>
          <a:p>
            <a:r>
              <a:rPr lang="fr-FR" sz="2000" dirty="0" smtClean="0"/>
              <a:t>Pour augmenter la vitesse de rotation il suffira d’augmenter la tension d’induit, ou, sur un moteur avec circuit d’excitation à diminuer le courant dans le circuit d’excitation (diminution </a:t>
            </a:r>
            <a:r>
              <a:rPr lang="el-GR" sz="2000" dirty="0" smtClean="0"/>
              <a:t>Φ</a:t>
            </a:r>
            <a:r>
              <a:rPr lang="fr-FR" sz="2000" dirty="0" smtClean="0"/>
              <a:t>). </a:t>
            </a:r>
            <a:endParaRPr lang="fr-FR" sz="2000" dirty="0"/>
          </a:p>
        </p:txBody>
      </p:sp>
      <p:sp>
        <p:nvSpPr>
          <p:cNvPr id="4" name="Sous-titre 2"/>
          <p:cNvSpPr txBox="1">
            <a:spLocks/>
          </p:cNvSpPr>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35242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et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35242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nvGrpSpPr>
        <p:grpSpPr>
          <a:xfrm>
            <a:off x="1859377" y="177716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nvSpPr>
        <p:spPr>
          <a:xfrm>
            <a:off x="2771201" y="1777167"/>
            <a:ext cx="5919502" cy="1569660"/>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nvSpPr>
        <p:spPr>
          <a:xfrm>
            <a:off x="10517" y="37056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nvSpPr>
        <p:spPr>
          <a:xfrm>
            <a:off x="2319319" y="163551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nvCxnSpPr>
        <p:spPr>
          <a:xfrm flipH="1">
            <a:off x="1978394" y="202629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352425"/>
            <a:ext cx="7772400" cy="1470025"/>
          </a:xfrm>
          <a:scene3d>
            <a:camera prst="orthographicFront"/>
            <a:lightRig rig="threePt" dir="t"/>
          </a:scene3d>
          <a:sp3d>
            <a:bevelT prst="relaxedInset"/>
          </a:sp3d>
        </p:spPr>
        <p:txBody>
          <a:bodyPr/>
          <a:lstStyle/>
          <a:p>
            <a:r>
              <a:rPr lang="fr-FR" dirty="0" smtClean="0"/>
              <a:t>Le rendement, les pertes</a:t>
            </a:r>
            <a:endParaRPr lang="fr-FR" dirty="0"/>
          </a:p>
        </p:txBody>
      </p:sp>
      <p:sp>
        <p:nvSpPr>
          <p:cNvPr id="3" name="Sous-titre 2"/>
          <p:cNvSpPr>
            <a:spLocks noGrp="1"/>
          </p:cNvSpPr>
          <p:nvPr>
            <p:ph type="subTitle" idx="1"/>
          </p:nvPr>
        </p:nvSpPr>
        <p:spPr>
          <a:xfrm>
            <a:off x="4302693" y="7173162"/>
            <a:ext cx="6224736" cy="1944216"/>
          </a:xfrm>
          <a:scene3d>
            <a:camera prst="orthographicFront"/>
            <a:lightRig rig="threePt" dir="t"/>
          </a:scene3d>
          <a:sp3d>
            <a:bevelT prst="relaxedInset"/>
          </a:sp3d>
        </p:spPr>
        <p:txBody>
          <a:bodyPr anchor="ctr">
            <a:normAutofit/>
          </a:bodyPr>
          <a:lstStyle/>
          <a:p>
            <a:r>
              <a:rPr lang="fr-FR" dirty="0" smtClean="0"/>
              <a:t>En continu excitation permanente, </a:t>
            </a:r>
            <a:r>
              <a:rPr lang="fr-FR" dirty="0" err="1" smtClean="0"/>
              <a:t>parallele</a:t>
            </a:r>
            <a:r>
              <a:rPr lang="fr-FR" dirty="0" smtClean="0"/>
              <a:t> série, séparé (</a:t>
            </a:r>
            <a:r>
              <a:rPr lang="fr-FR" dirty="0" err="1" smtClean="0"/>
              <a:t>laplace</a:t>
            </a:r>
            <a:r>
              <a:rPr lang="fr-FR" dirty="0" smtClean="0"/>
              <a:t>)</a:t>
            </a:r>
          </a:p>
        </p:txBody>
      </p:sp>
      <p:sp>
        <p:nvSpPr>
          <p:cNvPr id="4" name="Sous-titre 2"/>
          <p:cNvSpPr txBox="1">
            <a:spLocks/>
          </p:cNvSpPr>
          <p:nvPr/>
        </p:nvSpPr>
        <p:spPr>
          <a:xfrm>
            <a:off x="-2270074" y="7830108"/>
            <a:ext cx="6224736" cy="19442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fontScale="92500" lnSpcReduction="20000"/>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dirty="0" smtClean="0"/>
              <a:t>En continu excitation permanente, parallèle série, séparé (Lenz) COUMPOUND? G2N2RATRIC DYNAMO</a:t>
            </a:r>
          </a:p>
        </p:txBody>
      </p:sp>
      <p:sp>
        <p:nvSpPr>
          <p:cNvPr id="5" name="Rectangle 4"/>
          <p:cNvSpPr/>
          <p:nvPr/>
        </p:nvSpPr>
        <p:spPr>
          <a:xfrm>
            <a:off x="97971" y="1822450"/>
            <a:ext cx="9046029" cy="923330"/>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nvSpPr>
        <p:spPr>
          <a:xfrm>
            <a:off x="97970" y="2856584"/>
            <a:ext cx="9046029" cy="923330"/>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au défauts du système étudié:</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nvSpPr>
        <p:spPr>
          <a:xfrm>
            <a:off x="413655" y="3942949"/>
            <a:ext cx="8414660" cy="2031325"/>
          </a:xfrm>
          <a:prstGeom prst="rect">
            <a:avLst/>
          </a:prstGeom>
        </p:spPr>
        <p:txBody>
          <a:bodyPr wrap="square">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endPar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endPar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les pertes par effet joule (résistances des bobinages) et les pertes    ‘fer’  (champs magnétiques créés dans les circuits magnétiques)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nvPr>
        </p:nvSpPr>
        <p:spPr>
          <a:xfrm>
            <a:off x="685800" y="352425"/>
            <a:ext cx="7772400" cy="1470025"/>
          </a:xfrm>
          <a:scene3d>
            <a:camera prst="orthographicFront"/>
            <a:lightRig rig="threePt" dir="t"/>
          </a:scene3d>
          <a:sp3d>
            <a:bevelT prst="relaxedInset"/>
          </a:sp3d>
        </p:spPr>
        <p:txBody>
          <a:bodyPr/>
          <a:lstStyle/>
          <a:p>
            <a:r>
              <a:rPr lang="fr-FR" dirty="0" smtClean="0"/>
              <a:t>Le rendement, les pertes</a:t>
            </a:r>
            <a:endParaRPr lang="fr-FR" dirty="0"/>
          </a:p>
        </p:txBody>
      </p:sp>
      <p:sp>
        <p:nvSpPr>
          <p:cNvPr id="5" name="Rectangle 4"/>
          <p:cNvSpPr/>
          <p:nvPr/>
        </p:nvSpPr>
        <p:spPr>
          <a:xfrm>
            <a:off x="97971" y="1822450"/>
            <a:ext cx="9046029" cy="923330"/>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nvSpPr>
        <p:spPr>
          <a:xfrm>
            <a:off x="0" y="5165229"/>
            <a:ext cx="9046029" cy="1692771"/>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s ’appelle 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nvSpPr>
        <p:spPr>
          <a:xfrm>
            <a:off x="360223" y="3041863"/>
            <a:ext cx="8555178" cy="2204992"/>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650713" h="2406240">
                <a:moveTo>
                  <a:pt x="0" y="2283630"/>
                </a:moveTo>
                <a:cubicBezTo>
                  <a:pt x="-181" y="2282213"/>
                  <a:pt x="54429" y="467669"/>
                  <a:pt x="63759" y="77469"/>
                </a:cubicBezTo>
                <a:lnTo>
                  <a:pt x="1350822" y="61216"/>
                </a:lnTo>
                <a:lnTo>
                  <a:pt x="2881820" y="71195"/>
                </a:lnTo>
                <a:cubicBezTo>
                  <a:pt x="3287806" y="66911"/>
                  <a:pt x="3470318" y="-59995"/>
                  <a:pt x="3786736" y="35514"/>
                </a:cubicBezTo>
                <a:cubicBezTo>
                  <a:pt x="3687383" y="178540"/>
                  <a:pt x="3073821" y="438689"/>
                  <a:pt x="3247917" y="513579"/>
                </a:cubicBezTo>
                <a:cubicBezTo>
                  <a:pt x="3422013" y="588469"/>
                  <a:pt x="4442387" y="537639"/>
                  <a:pt x="4831313" y="484852"/>
                </a:cubicBezTo>
                <a:cubicBezTo>
                  <a:pt x="5220239" y="432065"/>
                  <a:pt x="5356994" y="241219"/>
                  <a:pt x="5581476" y="196856"/>
                </a:cubicBezTo>
                <a:cubicBezTo>
                  <a:pt x="5805958" y="152493"/>
                  <a:pt x="6100190" y="176942"/>
                  <a:pt x="6178204" y="218671"/>
                </a:cubicBezTo>
                <a:cubicBezTo>
                  <a:pt x="6149306" y="367313"/>
                  <a:pt x="5971664" y="440662"/>
                  <a:pt x="5883254" y="530383"/>
                </a:cubicBezTo>
                <a:cubicBezTo>
                  <a:pt x="5794844" y="620104"/>
                  <a:pt x="5473736" y="711141"/>
                  <a:pt x="5647742" y="756995"/>
                </a:cubicBezTo>
                <a:cubicBezTo>
                  <a:pt x="5821748" y="802849"/>
                  <a:pt x="6664735" y="713800"/>
                  <a:pt x="6927289" y="805507"/>
                </a:cubicBezTo>
                <a:cubicBezTo>
                  <a:pt x="7189843" y="897214"/>
                  <a:pt x="7527472" y="1068883"/>
                  <a:pt x="7650713" y="1235967"/>
                </a:cubicBezTo>
                <a:cubicBezTo>
                  <a:pt x="7512612" y="1379296"/>
                  <a:pt x="7411417" y="1629200"/>
                  <a:pt x="6692644" y="1712995"/>
                </a:cubicBezTo>
                <a:cubicBezTo>
                  <a:pt x="5973871" y="1796790"/>
                  <a:pt x="3967325" y="1760045"/>
                  <a:pt x="3480621" y="1810017"/>
                </a:cubicBezTo>
                <a:cubicBezTo>
                  <a:pt x="2993917" y="1859989"/>
                  <a:pt x="3612944" y="1959066"/>
                  <a:pt x="3772418" y="2012826"/>
                </a:cubicBezTo>
                <a:cubicBezTo>
                  <a:pt x="3931892" y="2066586"/>
                  <a:pt x="4329737" y="2092503"/>
                  <a:pt x="4437464" y="2132576"/>
                </a:cubicBezTo>
                <a:cubicBezTo>
                  <a:pt x="4545191" y="2208286"/>
                  <a:pt x="4649758" y="2275056"/>
                  <a:pt x="4438249" y="2383934"/>
                </a:cubicBezTo>
                <a:cubicBezTo>
                  <a:pt x="4340278" y="2447434"/>
                  <a:pt x="3741724" y="2356195"/>
                  <a:pt x="3220227" y="2346310"/>
                </a:cubicBezTo>
                <a:lnTo>
                  <a:pt x="1309267" y="2324623"/>
                </a:lnTo>
                <a:cubicBezTo>
                  <a:pt x="773715" y="2314083"/>
                  <a:pt x="361605" y="2286698"/>
                  <a:pt x="6912" y="2283070"/>
                </a:cubicBezTo>
                <a:lnTo>
                  <a:pt x="0" y="2283630"/>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prst="relaxedInse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nvSpPr>
        <p:spPr>
          <a:xfrm>
            <a:off x="323117" y="3807597"/>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nvSpPr>
        <p:spPr>
          <a:xfrm>
            <a:off x="1366403" y="4826337"/>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inducteurn</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nvSpPr>
        <p:spPr>
          <a:xfrm>
            <a:off x="1595249" y="3098351"/>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nvSpPr>
        <p:spPr>
          <a:xfrm>
            <a:off x="5073241" y="3006018"/>
            <a:ext cx="2644234" cy="923330"/>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b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b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nvSpPr>
        <p:spPr>
          <a:xfrm>
            <a:off x="6499769" y="3999963"/>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6" name="Sous-titre 15"/>
          <p:cNvSpPr>
            <a:spLocks noGrp="1"/>
          </p:cNvSpPr>
          <p:nvPr>
            <p:ph type="subTitle" idx="1"/>
          </p:nvPr>
        </p:nvSpPr>
        <p:spPr/>
        <p:txBody>
          <a:bodyPr/>
          <a:lstStyle/>
          <a:p>
            <a:endParaRPr lang="fr-F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nvSpPr>
        <p:spPr>
          <a:xfrm>
            <a:off x="-1" y="3645024"/>
            <a:ext cx="8075307" cy="321297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dans le sens du courant (I).</a:t>
            </a:r>
          </a:p>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Majeur dans le sens du champ Magnétique (M).</a:t>
            </a:r>
          </a:p>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nvPicPr>
        <p:blipFill>
          <a:blip r:embed="rId2" cstate="print">
            <a:extLst>
              <a:ext uri="{BEBA8EAE-BF5A-486C-A8C5-ECC9F3942E4B}">
                <a14:imgProps xmlns:a14="http://schemas.microsoft.com/office/drawing/2010/main">
                  <a14:imgLayer r:embed="rId3">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nvCxnSpPr>
        <p:spPr>
          <a:xfrm flipH="1" flipV="1">
            <a:off x="5220072" y="4365104"/>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nvCxnSpPr>
        <p:spPr>
          <a:xfrm flipH="1">
            <a:off x="7020272" y="5100659"/>
            <a:ext cx="645527"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16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 </a:t>
            </a:r>
            <a:br>
              <a:rPr lang="fr-FR" sz="2000" dirty="0" smtClean="0"/>
            </a:br>
            <a:r>
              <a:rPr lang="fr-FR" sz="2000" dirty="0" smtClean="0"/>
              <a:t>C’est la loi de Laplace.</a:t>
            </a:r>
          </a:p>
          <a:p>
            <a:pPr marL="0" indent="0" algn="ctr">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 </a:t>
            </a:r>
          </a:p>
          <a:p>
            <a:pPr marL="0" indent="0" algn="ctr">
              <a:buNone/>
            </a:pPr>
            <a:endParaRPr lang="fr-FR" sz="1800" dirty="0" smtClean="0"/>
          </a:p>
          <a:p>
            <a:pPr marL="0" indent="0" algn="ctr">
              <a:buNone/>
            </a:pPr>
            <a:endParaRPr lang="fr-FR" sz="1800" dirty="0" smtClean="0"/>
          </a:p>
        </p:txBody>
      </p: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350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3">
                                            <p:txEl>
                                              <p:pRg st="2" end="2"/>
                                            </p:txEl>
                                          </p:spTgt>
                                        </p:tgtEl>
                                        <p:attrNameLst>
                                          <p:attrName>style.visibility</p:attrName>
                                        </p:attrNameLst>
                                      </p:cBhvr>
                                      <p:to>
                                        <p:strVal val="visible"/>
                                      </p:to>
                                    </p:set>
                                    <p:animEffect transition="in" filter="fade">
                                      <p:cBhvr>
                                        <p:cTn id="24" dur="500"/>
                                        <p:tgtEl>
                                          <p:spTgt spid="3">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5">
                                            <p:bg/>
                                          </p:spTgt>
                                        </p:tgtEl>
                                        <p:attrNameLst>
                                          <p:attrName>style.visibility</p:attrName>
                                        </p:attrNameLst>
                                      </p:cBhvr>
                                      <p:to>
                                        <p:strVal val="visible"/>
                                      </p:to>
                                    </p:set>
                                    <p:animEffect transition="in" filter="fade">
                                      <p:cBhvr>
                                        <p:cTn id="29" dur="500"/>
                                        <p:tgtEl>
                                          <p:spTgt spid="5">
                                            <p:bg/>
                                          </p:spTgt>
                                        </p:tgtEl>
                                      </p:cBhvr>
                                    </p:animEffect>
                                  </p:childTnLst>
                                </p:cTn>
                              </p:par>
                            </p:childTnLst>
                          </p:cTn>
                        </p:par>
                        <p:par>
                          <p:cTn id="30" fill="hold">
                            <p:stCondLst>
                              <p:cond delay="500"/>
                            </p:stCondLst>
                            <p:childTnLst>
                              <p:par>
                                <p:cTn id="31" presetID="10" presetClass="entr" presetSubtype="0" fill="hold" grpId="0" nodeType="afterEffect">
                                  <p:stCondLst>
                                    <p:cond delay="0"/>
                                  </p:stCondLst>
                                  <p:iterate type="wd">
                                    <p:tmPct val="10000"/>
                                  </p:iterate>
                                  <p:childTnLst>
                                    <p:set>
                                      <p:cBhvr>
                                        <p:cTn id="32" dur="1" fill="hold">
                                          <p:stCondLst>
                                            <p:cond delay="0"/>
                                          </p:stCondLst>
                                        </p:cTn>
                                        <p:tgtEl>
                                          <p:spTgt spid="5">
                                            <p:txEl>
                                              <p:pRg st="1" end="1"/>
                                            </p:txEl>
                                          </p:spTgt>
                                        </p:tgtEl>
                                        <p:attrNameLst>
                                          <p:attrName>style.visibility</p:attrName>
                                        </p:attrNameLst>
                                      </p:cBhvr>
                                      <p:to>
                                        <p:strVal val="visible"/>
                                      </p:to>
                                    </p:set>
                                    <p:animEffect transition="in" filter="fade">
                                      <p:cBhvr>
                                        <p:cTn id="33" dur="500"/>
                                        <p:tgtEl>
                                          <p:spTgt spid="5">
                                            <p:txEl>
                                              <p:pRg st="1" end="1"/>
                                            </p:txEl>
                                          </p:spTgt>
                                        </p:tgtEl>
                                      </p:cBhvr>
                                    </p:animEffect>
                                  </p:childTnLst>
                                </p:cTn>
                              </p:par>
                            </p:childTnLst>
                          </p:cTn>
                        </p:par>
                        <p:par>
                          <p:cTn id="34" fill="hold">
                            <p:stCondLst>
                              <p:cond delay="1700"/>
                            </p:stCondLst>
                            <p:childTnLst>
                              <p:par>
                                <p:cTn id="35" presetID="10" presetClass="entr" presetSubtype="0" fill="hold" nodeType="afterEffect">
                                  <p:stCondLst>
                                    <p:cond delay="50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500"/>
                                  </p:stCondLst>
                                  <p:iterate type="wd">
                                    <p:tmPct val="10000"/>
                                  </p:iterate>
                                  <p:childTnLst>
                                    <p:set>
                                      <p:cBhvr>
                                        <p:cTn id="41" dur="1" fill="hold">
                                          <p:stCondLst>
                                            <p:cond delay="0"/>
                                          </p:stCondLst>
                                        </p:cTn>
                                        <p:tgtEl>
                                          <p:spTgt spid="5">
                                            <p:txEl>
                                              <p:pRg st="3" end="3"/>
                                            </p:txEl>
                                          </p:spTgt>
                                        </p:tgtEl>
                                        <p:attrNameLst>
                                          <p:attrName>style.visibility</p:attrName>
                                        </p:attrNameLst>
                                      </p:cBhvr>
                                      <p:to>
                                        <p:strVal val="visible"/>
                                      </p:to>
                                    </p:set>
                                    <p:animEffect transition="in" filter="fade">
                                      <p:cBhvr>
                                        <p:cTn id="42" dur="500"/>
                                        <p:tgtEl>
                                          <p:spTgt spid="5">
                                            <p:txEl>
                                              <p:pRg st="3" end="3"/>
                                            </p:txEl>
                                          </p:spTgt>
                                        </p:tgtEl>
                                      </p:cBhvr>
                                    </p:animEffect>
                                  </p:childTnLst>
                                </p:cTn>
                              </p:par>
                            </p:childTnLst>
                          </p:cTn>
                        </p:par>
                        <p:par>
                          <p:cTn id="43" fill="hold">
                            <p:stCondLst>
                              <p:cond delay="1400"/>
                            </p:stCondLst>
                            <p:childTnLst>
                              <p:par>
                                <p:cTn id="44" presetID="22" presetClass="entr" presetSubtype="2" fill="hold" nodeType="after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wipe(right)">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500"/>
                                  </p:stCondLst>
                                  <p:iterate type="wd">
                                    <p:tmPct val="10000"/>
                                  </p:iterate>
                                  <p:childTnLst>
                                    <p:set>
                                      <p:cBhvr>
                                        <p:cTn id="50" dur="1" fill="hold">
                                          <p:stCondLst>
                                            <p:cond delay="0"/>
                                          </p:stCondLst>
                                        </p:cTn>
                                        <p:tgtEl>
                                          <p:spTgt spid="5">
                                            <p:txEl>
                                              <p:pRg st="4" end="4"/>
                                            </p:txEl>
                                          </p:spTgt>
                                        </p:tgtEl>
                                        <p:attrNameLst>
                                          <p:attrName>style.visibility</p:attrName>
                                        </p:attrNameLst>
                                      </p:cBhvr>
                                      <p:to>
                                        <p:strVal val="visible"/>
                                      </p:to>
                                    </p:set>
                                    <p:animEffect transition="in" filter="fade">
                                      <p:cBhvr>
                                        <p:cTn id="51" dur="500"/>
                                        <p:tgtEl>
                                          <p:spTgt spid="5">
                                            <p:txEl>
                                              <p:pRg st="4" end="4"/>
                                            </p:txEl>
                                          </p:spTgt>
                                        </p:tgtEl>
                                      </p:cBhvr>
                                    </p:animEffect>
                                  </p:childTnLst>
                                </p:cTn>
                              </p:par>
                            </p:childTnLst>
                          </p:cTn>
                        </p:par>
                        <p:par>
                          <p:cTn id="52" fill="hold">
                            <p:stCondLst>
                              <p:cond delay="1500"/>
                            </p:stCondLst>
                            <p:childTnLst>
                              <p:par>
                                <p:cTn id="53" presetID="22" presetClass="entr" presetSubtype="1"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animEffect transition="in" filter="wipe(up)">
                                      <p:cBhvr>
                                        <p:cTn id="55" dur="500"/>
                                        <p:tgtEl>
                                          <p:spTgt spid="12"/>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500"/>
                                  </p:stCondLst>
                                  <p:iterate type="wd">
                                    <p:tmPct val="10000"/>
                                  </p:iterate>
                                  <p:childTnLst>
                                    <p:set>
                                      <p:cBhvr>
                                        <p:cTn id="59" dur="1" fill="hold">
                                          <p:stCondLst>
                                            <p:cond delay="0"/>
                                          </p:stCondLst>
                                        </p:cTn>
                                        <p:tgtEl>
                                          <p:spTgt spid="5">
                                            <p:txEl>
                                              <p:pRg st="5" end="5"/>
                                            </p:txEl>
                                          </p:spTgt>
                                        </p:tgtEl>
                                        <p:attrNameLst>
                                          <p:attrName>style.visibility</p:attrName>
                                        </p:attrNameLst>
                                      </p:cBhvr>
                                      <p:to>
                                        <p:strVal val="visible"/>
                                      </p:to>
                                    </p:set>
                                    <p:animEffect transition="in" filter="fade">
                                      <p:cBhvr>
                                        <p:cTn id="60" dur="500"/>
                                        <p:tgtEl>
                                          <p:spTgt spid="5">
                                            <p:txEl>
                                              <p:pRg st="5" end="5"/>
                                            </p:txEl>
                                          </p:spTgt>
                                        </p:tgtEl>
                                      </p:cBhvr>
                                    </p:animEffect>
                                  </p:childTnLst>
                                </p:cTn>
                              </p:par>
                            </p:childTnLst>
                          </p:cTn>
                        </p:par>
                        <p:par>
                          <p:cTn id="61" fill="hold">
                            <p:stCondLst>
                              <p:cond delay="1800"/>
                            </p:stCondLst>
                            <p:childTnLst>
                              <p:par>
                                <p:cTn id="62" presetID="22" presetClass="entr" presetSubtype="4" fill="hold" nodeType="afterEffect">
                                  <p:stCondLst>
                                    <p:cond delay="0"/>
                                  </p:stCondLst>
                                  <p:childTnLst>
                                    <p:set>
                                      <p:cBhvr>
                                        <p:cTn id="63" dur="1" fill="hold">
                                          <p:stCondLst>
                                            <p:cond delay="0"/>
                                          </p:stCondLst>
                                        </p:cTn>
                                        <p:tgtEl>
                                          <p:spTgt spid="10"/>
                                        </p:tgtEl>
                                        <p:attrNameLst>
                                          <p:attrName>style.visibility</p:attrName>
                                        </p:attrNameLst>
                                      </p:cBhvr>
                                      <p:to>
                                        <p:strVal val="visible"/>
                                      </p:to>
                                    </p:set>
                                    <p:animEffect transition="in" filter="wipe(down)">
                                      <p:cBhvr>
                                        <p:cTn id="64" dur="500"/>
                                        <p:tgtEl>
                                          <p:spTgt spid="1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500"/>
                                  </p:stCondLst>
                                  <p:iterate type="wd">
                                    <p:tmPct val="10000"/>
                                  </p:iterate>
                                  <p:childTnLst>
                                    <p:set>
                                      <p:cBhvr>
                                        <p:cTn id="68" dur="1" fill="hold">
                                          <p:stCondLst>
                                            <p:cond delay="0"/>
                                          </p:stCondLst>
                                        </p:cTn>
                                        <p:tgtEl>
                                          <p:spTgt spid="5">
                                            <p:txEl>
                                              <p:pRg st="7" end="7"/>
                                            </p:txEl>
                                          </p:spTgt>
                                        </p:tgtEl>
                                        <p:attrNameLst>
                                          <p:attrName>style.visibility</p:attrName>
                                        </p:attrNameLst>
                                      </p:cBhvr>
                                      <p:to>
                                        <p:strVal val="visible"/>
                                      </p:to>
                                    </p:set>
                                    <p:animEffect transition="in" filter="fade">
                                      <p:cBhvr>
                                        <p:cTn id="69" dur="500"/>
                                        <p:tgtEl>
                                          <p:spTgt spid="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p" animBg="1"/>
      <p:bldP spid="2" grpId="0" animBg="1"/>
      <p:bldP spid="3" grpId="0" uiExpand="1" build="p"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nvSpPr>
        <p:spPr>
          <a:xfrm>
            <a:off x="5444359" y="2954518"/>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nvSpPr>
        <p:spPr>
          <a:xfrm>
            <a:off x="7074217" y="860441"/>
            <a:ext cx="1671145" cy="630621"/>
          </a:xfrm>
          <a:prstGeom prst="borderCallout2">
            <a:avLst>
              <a:gd name="adj1" fmla="val 27381"/>
              <a:gd name="adj2" fmla="val 2741"/>
              <a:gd name="adj3" fmla="val 48095"/>
              <a:gd name="adj4" fmla="val -11456"/>
              <a:gd name="adj5" fmla="val 332381"/>
              <a:gd name="adj6" fmla="val -6275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Indice de protection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nvSpPr>
        <p:spPr>
          <a:xfrm>
            <a:off x="2201918" y="3811111"/>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Puissance Utile</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nvSpPr>
        <p:spPr>
          <a:xfrm>
            <a:off x="3184636" y="3811111"/>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nvSpPr>
        <p:spPr>
          <a:xfrm>
            <a:off x="2349063" y="849930"/>
            <a:ext cx="1671145" cy="630621"/>
          </a:xfrm>
          <a:prstGeom prst="borderCallout2">
            <a:avLst>
              <a:gd name="adj1" fmla="val 103750"/>
              <a:gd name="adj2" fmla="val 67768"/>
              <a:gd name="adj3" fmla="val 212084"/>
              <a:gd name="adj4" fmla="val 107861"/>
              <a:gd name="adj5" fmla="val 485833"/>
              <a:gd name="adj6" fmla="val 9894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Vitesse de rotation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nvSpPr>
        <p:spPr>
          <a:xfrm>
            <a:off x="4162098" y="3811111"/>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nvSpPr>
        <p:spPr>
          <a:xfrm>
            <a:off x="5139560" y="3811110"/>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nvSpPr>
        <p:spPr>
          <a:xfrm>
            <a:off x="6138044" y="3811109"/>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nvSpPr>
        <p:spPr>
          <a:xfrm>
            <a:off x="7110251" y="3790086"/>
            <a:ext cx="977462" cy="388883"/>
          </a:xfrm>
          <a:prstGeom prst="ellipse">
            <a:avLst/>
          </a:prstGeom>
          <a:solidFill>
            <a:srgbClr val="33CC33">
              <a:alpha val="61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Tension induit</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nvSpPr>
        <p:spPr>
          <a:xfrm>
            <a:off x="1973370" y="4788558"/>
            <a:ext cx="1671145" cy="630621"/>
          </a:xfrm>
          <a:prstGeom prst="borderCallout2">
            <a:avLst>
              <a:gd name="adj1" fmla="val 103750"/>
              <a:gd name="adj2" fmla="val 67768"/>
              <a:gd name="adj3" fmla="val 21965"/>
              <a:gd name="adj4" fmla="val 148876"/>
              <a:gd name="adj5" fmla="val -99939"/>
              <a:gd name="adj6" fmla="val 211458"/>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Courant induit</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Courant inducteur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nvSpPr>
        <p:spPr>
          <a:xfrm>
            <a:off x="7382393" y="4473248"/>
            <a:ext cx="1671145" cy="630621"/>
          </a:xfrm>
          <a:prstGeom prst="borderCallout2">
            <a:avLst>
              <a:gd name="adj1" fmla="val 103750"/>
              <a:gd name="adj2" fmla="val 67768"/>
              <a:gd name="adj3" fmla="val 18513"/>
              <a:gd name="adj4" fmla="val -6155"/>
              <a:gd name="adj5" fmla="val -55476"/>
              <a:gd name="adj6" fmla="val -28323"/>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Tension inducteur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nvSpPr>
        <p:spPr>
          <a:xfrm>
            <a:off x="30298" y="5397407"/>
            <a:ext cx="774571" cy="584775"/>
          </a:xfrm>
          <a:prstGeom prst="rect">
            <a:avLst/>
          </a:prstGeom>
        </p:spPr>
        <p:txBody>
          <a:bodyPr wrap="none">
            <a:spAutoFit/>
          </a:bodyPr>
          <a:lstStyle/>
          <a:p>
            <a:pPr algn="ctr"/>
            <a:r>
              <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nvSpPr>
        <p:spPr>
          <a:xfrm>
            <a:off x="0" y="5939964"/>
            <a:ext cx="8923283" cy="369332"/>
          </a:xfrm>
          <a:prstGeom prst="rect">
            <a:avLst/>
          </a:prstGeom>
        </p:spPr>
        <p:txBody>
          <a:bodyPr wrap="square">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nvSpPr>
        <p:spPr>
          <a:xfrm>
            <a:off x="721687" y="5558420"/>
            <a:ext cx="1281120" cy="369332"/>
          </a:xfrm>
          <a:prstGeom prst="rect">
            <a:avLst/>
          </a:prstGeom>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nvSpPr>
        <p:spPr>
          <a:xfrm>
            <a:off x="1931445" y="5558420"/>
            <a:ext cx="3696846" cy="369332"/>
          </a:xfrm>
          <a:prstGeom prst="rect">
            <a:avLst/>
          </a:prstGeom>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36300/(440.95,5+360.3)=</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nvSpPr>
        <p:spPr>
          <a:xfrm>
            <a:off x="5491919" y="5558420"/>
            <a:ext cx="1859803" cy="369332"/>
          </a:xfrm>
          <a:prstGeom prst="rect">
            <a:avLst/>
          </a:prstGeom>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nvSpPr>
        <p:spPr>
          <a:xfrm>
            <a:off x="1488405" y="6267318"/>
            <a:ext cx="5291959" cy="369332"/>
          </a:xfrm>
          <a:prstGeom prst="rect">
            <a:avLst/>
          </a:prstGeom>
        </p:spPr>
        <p:txBody>
          <a:bodyPr wrap="square">
            <a:spAutoFit/>
          </a:bodyPr>
          <a:lstStyle/>
          <a:p>
            <a:pPr algn="ct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nvSpPr>
        <p:spPr>
          <a:xfrm>
            <a:off x="5491919" y="6488668"/>
            <a:ext cx="3736163" cy="369332"/>
          </a:xfrm>
          <a:prstGeom prst="rect">
            <a:avLst/>
          </a:prstGeom>
        </p:spPr>
        <p:txBody>
          <a:bodyPr wrap="square">
            <a:spAutoFit/>
          </a:bodyPr>
          <a:lstStyle/>
          <a:p>
            <a:pPr algn="ct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nvPr>
        </p:nvSpPr>
        <p:spPr>
          <a:xfrm>
            <a:off x="457200" y="116988"/>
            <a:ext cx="8229600" cy="1143000"/>
          </a:xfrm>
        </p:spPr>
        <p:txBody>
          <a:bodyPr>
            <a:normAutofit fontScale="90000"/>
          </a:bodyPr>
          <a:lstStyle/>
          <a:p>
            <a:r>
              <a:rPr lang="fr-FR" dirty="0" smtClean="0"/>
              <a:t>Plaque à borne (raccordement)</a:t>
            </a:r>
            <a:endParaRPr lang="fr-FR" dirty="0"/>
          </a:p>
        </p:txBody>
      </p:sp>
      <p:pic>
        <p:nvPicPr>
          <p:cNvPr id="6" name="Image 5"/>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nvPicPr>
        <p:blipFill rotWithShape="1">
          <a:blip r:embed="rId3"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nvSpPr>
        <p:spPr>
          <a:xfrm>
            <a:off x="2998796" y="1322617"/>
            <a:ext cx="6264856" cy="369332"/>
          </a:xfrm>
          <a:prstGeom prst="rect">
            <a:avLst/>
          </a:prstGeom>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Quelles bornes doit on alimenter en premier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nvSpPr>
        <p:spPr>
          <a:xfrm>
            <a:off x="4766690" y="1679909"/>
            <a:ext cx="4203137" cy="646331"/>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Quel type de raccordement peut on faire avec ce moteur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nvSpPr>
        <p:spPr>
          <a:xfrm>
            <a:off x="4455893" y="2475190"/>
            <a:ext cx="4513935" cy="1477328"/>
          </a:xfrm>
          <a:prstGeom prst="rect">
            <a:avLst/>
          </a:prstGeom>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a partir de l’alimentation + et moins sur les bornes en haut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nvSpPr>
        <p:spPr>
          <a:xfrm>
            <a:off x="555171" y="62048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2" name="Rectangle 11"/>
          <p:cNvSpPr/>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Forme libre 13"/>
          <p:cNvSpPr/>
          <p:nvPr/>
        </p:nvSpPr>
        <p:spPr>
          <a:xfrm>
            <a:off x="433256" y="1088571"/>
            <a:ext cx="524687" cy="1654629"/>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Lst>
            <a:ahLst/>
            <a:cxnLst>
              <a:cxn ang="0">
                <a:pos x="connsiteX0" y="connsiteY0"/>
              </a:cxn>
              <a:cxn ang="0">
                <a:pos x="connsiteX1" y="connsiteY1"/>
              </a:cxn>
              <a:cxn ang="0">
                <a:pos x="connsiteX2" y="connsiteY2"/>
              </a:cxn>
              <a:cxn ang="0">
                <a:pos x="connsiteX3" y="connsiteY3"/>
              </a:cxn>
            </a:cxnLst>
            <a:rect l="l" t="t" r="r" b="b"/>
            <a:pathLst>
              <a:path w="524687" h="1654629">
                <a:moveTo>
                  <a:pt x="372287" y="0"/>
                </a:moveTo>
                <a:cubicBezTo>
                  <a:pt x="386801" y="75293"/>
                  <a:pt x="401316" y="150586"/>
                  <a:pt x="339630" y="359229"/>
                </a:cubicBezTo>
                <a:cubicBezTo>
                  <a:pt x="277944" y="567872"/>
                  <a:pt x="-28670" y="1035958"/>
                  <a:pt x="2173" y="1251858"/>
                </a:cubicBezTo>
                <a:cubicBezTo>
                  <a:pt x="33016" y="1467758"/>
                  <a:pt x="278851" y="1561193"/>
                  <a:pt x="524687" y="1654629"/>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nvSpPr>
        <p:spPr>
          <a:xfrm>
            <a:off x="107822" y="1077686"/>
            <a:ext cx="806578" cy="4212771"/>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578" h="4212771">
                <a:moveTo>
                  <a:pt x="686835" y="0"/>
                </a:moveTo>
                <a:cubicBezTo>
                  <a:pt x="626056" y="339271"/>
                  <a:pt x="583421" y="635000"/>
                  <a:pt x="512664" y="903514"/>
                </a:cubicBezTo>
                <a:cubicBezTo>
                  <a:pt x="441907" y="1172028"/>
                  <a:pt x="345749" y="1355271"/>
                  <a:pt x="262292" y="1611085"/>
                </a:cubicBezTo>
                <a:cubicBezTo>
                  <a:pt x="178835" y="1866899"/>
                  <a:pt x="35507" y="2124529"/>
                  <a:pt x="11921" y="2438400"/>
                </a:cubicBezTo>
                <a:cubicBezTo>
                  <a:pt x="-11665" y="2752271"/>
                  <a:pt x="-11665" y="3198585"/>
                  <a:pt x="120778" y="3494314"/>
                </a:cubicBezTo>
                <a:cubicBezTo>
                  <a:pt x="253221" y="3790043"/>
                  <a:pt x="697721" y="4093028"/>
                  <a:pt x="806578" y="4212771"/>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nvSpPr>
        <p:spPr>
          <a:xfrm>
            <a:off x="1230086" y="62048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8" name="Rectangle 17"/>
          <p:cNvSpPr/>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Forme libre 20"/>
          <p:cNvSpPr/>
          <p:nvPr/>
        </p:nvSpPr>
        <p:spPr>
          <a:xfrm>
            <a:off x="1556658" y="1077686"/>
            <a:ext cx="1937656" cy="1654628"/>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Lst>
            <a:ahLst/>
            <a:cxnLst>
              <a:cxn ang="0">
                <a:pos x="connsiteX0" y="connsiteY0"/>
              </a:cxn>
              <a:cxn ang="0">
                <a:pos x="connsiteX1" y="connsiteY1"/>
              </a:cxn>
              <a:cxn ang="0">
                <a:pos x="connsiteX2" y="connsiteY2"/>
              </a:cxn>
              <a:cxn ang="0">
                <a:pos x="connsiteX3" y="connsiteY3"/>
              </a:cxn>
            </a:cxnLst>
            <a:rect l="l" t="t" r="r" b="b"/>
            <a:pathLst>
              <a:path w="2003298" h="1654628">
                <a:moveTo>
                  <a:pt x="327" y="0"/>
                </a:moveTo>
                <a:cubicBezTo>
                  <a:pt x="-1488" y="107950"/>
                  <a:pt x="-3302" y="215900"/>
                  <a:pt x="218041" y="348343"/>
                </a:cubicBezTo>
                <a:cubicBezTo>
                  <a:pt x="439384" y="480786"/>
                  <a:pt x="1030841" y="576943"/>
                  <a:pt x="1328384" y="794657"/>
                </a:cubicBezTo>
                <a:cubicBezTo>
                  <a:pt x="1625927" y="1012371"/>
                  <a:pt x="1814612" y="1333499"/>
                  <a:pt x="2003298" y="1654628"/>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nvSpPr>
        <p:spPr>
          <a:xfrm>
            <a:off x="1545771" y="1143000"/>
            <a:ext cx="2683585" cy="4114800"/>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3585" h="4114800">
                <a:moveTo>
                  <a:pt x="0" y="0"/>
                </a:moveTo>
                <a:cubicBezTo>
                  <a:pt x="115207" y="164192"/>
                  <a:pt x="230415" y="328385"/>
                  <a:pt x="620486" y="478971"/>
                </a:cubicBezTo>
                <a:cubicBezTo>
                  <a:pt x="1010557" y="629557"/>
                  <a:pt x="2001158" y="580571"/>
                  <a:pt x="2340429" y="903514"/>
                </a:cubicBezTo>
                <a:cubicBezTo>
                  <a:pt x="2679700" y="1226457"/>
                  <a:pt x="2725058" y="1881415"/>
                  <a:pt x="2656115" y="2416629"/>
                </a:cubicBezTo>
                <a:cubicBezTo>
                  <a:pt x="2587172" y="2951843"/>
                  <a:pt x="2256972" y="3533321"/>
                  <a:pt x="1926772" y="4114800"/>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nvSpPr>
        <p:spPr>
          <a:xfrm>
            <a:off x="89262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26" name="Groupe 25"/>
          <p:cNvGrpSpPr/>
          <p:nvPr/>
        </p:nvGrpSpPr>
        <p:grpSpPr>
          <a:xfrm>
            <a:off x="1164771" y="489857"/>
            <a:ext cx="1668362" cy="5758600"/>
            <a:chOff x="1164771" y="489857"/>
            <a:chExt cx="1668362" cy="5758600"/>
          </a:xfrm>
        </p:grpSpPr>
        <p:sp>
          <p:nvSpPr>
            <p:cNvPr id="24" name="Forme libre 23"/>
            <p:cNvSpPr/>
            <p:nvPr/>
          </p:nvSpPr>
          <p:spPr>
            <a:xfrm>
              <a:off x="1164771" y="489857"/>
              <a:ext cx="1665740"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5740" h="5758543">
                  <a:moveTo>
                    <a:pt x="0" y="0"/>
                  </a:moveTo>
                  <a:cubicBezTo>
                    <a:pt x="6350" y="1155700"/>
                    <a:pt x="-30842" y="2289628"/>
                    <a:pt x="141515" y="2928257"/>
                  </a:cubicBezTo>
                  <a:cubicBezTo>
                    <a:pt x="313872" y="3566886"/>
                    <a:pt x="803729" y="3528785"/>
                    <a:pt x="1034143" y="3831771"/>
                  </a:cubicBezTo>
                  <a:cubicBezTo>
                    <a:pt x="1264557" y="4134757"/>
                    <a:pt x="1418771" y="4425043"/>
                    <a:pt x="1524000" y="4746172"/>
                  </a:cubicBezTo>
                  <a:cubicBezTo>
                    <a:pt x="1629229" y="5067301"/>
                    <a:pt x="1669143" y="5423807"/>
                    <a:pt x="1665515"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167393" y="489914"/>
              <a:ext cx="1665740"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5740" h="5758543">
                  <a:moveTo>
                    <a:pt x="0" y="0"/>
                  </a:moveTo>
                  <a:cubicBezTo>
                    <a:pt x="6350" y="1155700"/>
                    <a:pt x="-30842" y="2289628"/>
                    <a:pt x="141515" y="2928257"/>
                  </a:cubicBezTo>
                  <a:cubicBezTo>
                    <a:pt x="313872" y="3566886"/>
                    <a:pt x="803729" y="3528785"/>
                    <a:pt x="1034143" y="3831771"/>
                  </a:cubicBezTo>
                  <a:cubicBezTo>
                    <a:pt x="1264557" y="4134757"/>
                    <a:pt x="1418771" y="4425043"/>
                    <a:pt x="1524000" y="4746172"/>
                  </a:cubicBezTo>
                  <a:cubicBezTo>
                    <a:pt x="1629229" y="5067301"/>
                    <a:pt x="1669143" y="5423807"/>
                    <a:pt x="1665515"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Tree>
    <p:extLst>
      <p:ext uri="{BB962C8B-B14F-4D97-AF65-F5344CB8AC3E}">
        <p14:creationId xmlns:p14="http://schemas.microsoft.com/office/powerpoint/2010/main" val="857955667"/>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et, 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3" action="ppaction://hlinksldjump"/>
          </p:cNvPr>
          <p:cNvSpPr/>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 action="ppaction://hlinksldjump"/>
          </p:cNvPr>
          <p:cNvSpPr/>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 et, 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3" action="ppaction://hlinksldjump"/>
          </p:cNvPr>
          <p:cNvSpPr/>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3" action="ppaction://hlinksldjump"/>
          </p:cNvPr>
          <p:cNvSpPr/>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 et, 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3" action="ppaction://hlinksldjump"/>
          </p:cNvPr>
          <p:cNvSpPr/>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 action="ppaction://hlinksldjump"/>
          </p:cNvPr>
          <p:cNvSpPr/>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71" name="Groupe 2670"/>
          <p:cNvGrpSpPr/>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ctrTitle"/>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nvSpPr>
        <p:spPr>
          <a:xfrm>
            <a:off x="1677913" y="158766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(aller retour,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RESOURCE_PATHS_HASH_PRESENTER" val="47bac4b3b77de67be5c0693d14771cdf76b3a5"/>
</p:tagLst>
</file>

<file path=ppt/tags/tag10.xml><?xml version="1.0" encoding="utf-8"?>
<p:tagLst xmlns:a="http://schemas.openxmlformats.org/drawingml/2006/main" xmlns:r="http://schemas.openxmlformats.org/officeDocument/2006/relationships" xmlns:p="http://schemas.openxmlformats.org/presentationml/2006/main">
  <p:tag name="NUM" val="13"/>
</p:tagLst>
</file>

<file path=ppt/tags/tag100.xml><?xml version="1.0" encoding="utf-8"?>
<p:tagLst xmlns:a="http://schemas.openxmlformats.org/drawingml/2006/main" xmlns:r="http://schemas.openxmlformats.org/officeDocument/2006/relationships" xmlns:p="http://schemas.openxmlformats.org/presentationml/2006/main">
  <p:tag name="NUM" val="12"/>
</p:tagLst>
</file>

<file path=ppt/tags/tag101.xml><?xml version="1.0" encoding="utf-8"?>
<p:tagLst xmlns:a="http://schemas.openxmlformats.org/drawingml/2006/main" xmlns:r="http://schemas.openxmlformats.org/officeDocument/2006/relationships" xmlns:p="http://schemas.openxmlformats.org/presentationml/2006/main">
  <p:tag name="NUM" val="28"/>
</p:tagLst>
</file>

<file path=ppt/tags/tag102.xml><?xml version="1.0" encoding="utf-8"?>
<p:tagLst xmlns:a="http://schemas.openxmlformats.org/drawingml/2006/main" xmlns:r="http://schemas.openxmlformats.org/officeDocument/2006/relationships" xmlns:p="http://schemas.openxmlformats.org/presentationml/2006/main">
  <p:tag name="NUM" val="28"/>
</p:tagLst>
</file>

<file path=ppt/tags/tag103.xml><?xml version="1.0" encoding="utf-8"?>
<p:tagLst xmlns:a="http://schemas.openxmlformats.org/drawingml/2006/main" xmlns:r="http://schemas.openxmlformats.org/officeDocument/2006/relationships" xmlns:p="http://schemas.openxmlformats.org/presentationml/2006/main">
  <p:tag name="NUM" val="20"/>
</p:tagLst>
</file>

<file path=ppt/tags/tag104.xml><?xml version="1.0" encoding="utf-8"?>
<p:tagLst xmlns:a="http://schemas.openxmlformats.org/drawingml/2006/main" xmlns:r="http://schemas.openxmlformats.org/officeDocument/2006/relationships" xmlns:p="http://schemas.openxmlformats.org/presentationml/2006/main">
  <p:tag name="NUM" val="18"/>
</p:tagLst>
</file>

<file path=ppt/tags/tag105.xml><?xml version="1.0" encoding="utf-8"?>
<p:tagLst xmlns:a="http://schemas.openxmlformats.org/drawingml/2006/main" xmlns:r="http://schemas.openxmlformats.org/officeDocument/2006/relationships" xmlns:p="http://schemas.openxmlformats.org/presentationml/2006/main">
  <p:tag name="NUM" val="17"/>
</p:tagLst>
</file>

<file path=ppt/tags/tag106.xml><?xml version="1.0" encoding="utf-8"?>
<p:tagLst xmlns:a="http://schemas.openxmlformats.org/drawingml/2006/main" xmlns:r="http://schemas.openxmlformats.org/officeDocument/2006/relationships" xmlns:p="http://schemas.openxmlformats.org/presentationml/2006/main">
  <p:tag name="NUM" val="16"/>
</p:tagLst>
</file>

<file path=ppt/tags/tag107.xml><?xml version="1.0" encoding="utf-8"?>
<p:tagLst xmlns:a="http://schemas.openxmlformats.org/drawingml/2006/main" xmlns:r="http://schemas.openxmlformats.org/officeDocument/2006/relationships" xmlns:p="http://schemas.openxmlformats.org/presentationml/2006/main">
  <p:tag name="NUM" val="15"/>
</p:tagLst>
</file>

<file path=ppt/tags/tag108.xml><?xml version="1.0" encoding="utf-8"?>
<p:tagLst xmlns:a="http://schemas.openxmlformats.org/drawingml/2006/main" xmlns:r="http://schemas.openxmlformats.org/officeDocument/2006/relationships" xmlns:p="http://schemas.openxmlformats.org/presentationml/2006/main">
  <p:tag name="NUM" val="15"/>
</p:tagLst>
</file>

<file path=ppt/tags/tag109.xml><?xml version="1.0" encoding="utf-8"?>
<p:tagLst xmlns:a="http://schemas.openxmlformats.org/drawingml/2006/main" xmlns:r="http://schemas.openxmlformats.org/officeDocument/2006/relationships" xmlns:p="http://schemas.openxmlformats.org/presentationml/2006/main">
  <p:tag name="NUM" val="19"/>
</p:tagLst>
</file>

<file path=ppt/tags/tag11.xml><?xml version="1.0" encoding="utf-8"?>
<p:tagLst xmlns:a="http://schemas.openxmlformats.org/drawingml/2006/main" xmlns:r="http://schemas.openxmlformats.org/officeDocument/2006/relationships" xmlns:p="http://schemas.openxmlformats.org/presentationml/2006/main">
  <p:tag name="NUM" val="12"/>
</p:tagLst>
</file>

<file path=ppt/tags/tag110.xml><?xml version="1.0" encoding="utf-8"?>
<p:tagLst xmlns:a="http://schemas.openxmlformats.org/drawingml/2006/main" xmlns:r="http://schemas.openxmlformats.org/officeDocument/2006/relationships" xmlns:p="http://schemas.openxmlformats.org/presentationml/2006/main">
  <p:tag name="NUM" val="20"/>
</p:tagLst>
</file>

<file path=ppt/tags/tag111.xml><?xml version="1.0" encoding="utf-8"?>
<p:tagLst xmlns:a="http://schemas.openxmlformats.org/drawingml/2006/main" xmlns:r="http://schemas.openxmlformats.org/officeDocument/2006/relationships" xmlns:p="http://schemas.openxmlformats.org/presentationml/2006/main">
  <p:tag name="NUM" val="18"/>
</p:tagLst>
</file>

<file path=ppt/tags/tag112.xml><?xml version="1.0" encoding="utf-8"?>
<p:tagLst xmlns:a="http://schemas.openxmlformats.org/drawingml/2006/main" xmlns:r="http://schemas.openxmlformats.org/officeDocument/2006/relationships" xmlns:p="http://schemas.openxmlformats.org/presentationml/2006/main">
  <p:tag name="NUM" val="17"/>
</p:tagLst>
</file>

<file path=ppt/tags/tag113.xml><?xml version="1.0" encoding="utf-8"?>
<p:tagLst xmlns:a="http://schemas.openxmlformats.org/drawingml/2006/main" xmlns:r="http://schemas.openxmlformats.org/officeDocument/2006/relationships" xmlns:p="http://schemas.openxmlformats.org/presentationml/2006/main">
  <p:tag name="NUM" val="16"/>
</p:tagLst>
</file>

<file path=ppt/tags/tag114.xml><?xml version="1.0" encoding="utf-8"?>
<p:tagLst xmlns:a="http://schemas.openxmlformats.org/drawingml/2006/main" xmlns:r="http://schemas.openxmlformats.org/officeDocument/2006/relationships" xmlns:p="http://schemas.openxmlformats.org/presentationml/2006/main">
  <p:tag name="NUM" val="15"/>
</p:tagLst>
</file>

<file path=ppt/tags/tag115.xml><?xml version="1.0" encoding="utf-8"?>
<p:tagLst xmlns:a="http://schemas.openxmlformats.org/drawingml/2006/main" xmlns:r="http://schemas.openxmlformats.org/officeDocument/2006/relationships" xmlns:p="http://schemas.openxmlformats.org/presentationml/2006/main">
  <p:tag name="NUM" val="19"/>
</p:tagLst>
</file>

<file path=ppt/tags/tag116.xml><?xml version="1.0" encoding="utf-8"?>
<p:tagLst xmlns:a="http://schemas.openxmlformats.org/drawingml/2006/main" xmlns:r="http://schemas.openxmlformats.org/officeDocument/2006/relationships" xmlns:p="http://schemas.openxmlformats.org/presentationml/2006/main">
  <p:tag name="NUM" val="21"/>
</p:tagLst>
</file>

<file path=ppt/tags/tag117.xml><?xml version="1.0" encoding="utf-8"?>
<p:tagLst xmlns:a="http://schemas.openxmlformats.org/drawingml/2006/main" xmlns:r="http://schemas.openxmlformats.org/officeDocument/2006/relationships" xmlns:p="http://schemas.openxmlformats.org/presentationml/2006/main">
  <p:tag name="NUM" val="20"/>
</p:tagLst>
</file>

<file path=ppt/tags/tag118.xml><?xml version="1.0" encoding="utf-8"?>
<p:tagLst xmlns:a="http://schemas.openxmlformats.org/drawingml/2006/main" xmlns:r="http://schemas.openxmlformats.org/officeDocument/2006/relationships" xmlns:p="http://schemas.openxmlformats.org/presentationml/2006/main">
  <p:tag name="NUM" val="18"/>
</p:tagLst>
</file>

<file path=ppt/tags/tag119.xml><?xml version="1.0" encoding="utf-8"?>
<p:tagLst xmlns:a="http://schemas.openxmlformats.org/drawingml/2006/main" xmlns:r="http://schemas.openxmlformats.org/officeDocument/2006/relationships" xmlns:p="http://schemas.openxmlformats.org/presentationml/2006/main">
  <p:tag name="NUM" val="17"/>
</p:tagLst>
</file>

<file path=ppt/tags/tag12.xml><?xml version="1.0" encoding="utf-8"?>
<p:tagLst xmlns:a="http://schemas.openxmlformats.org/drawingml/2006/main" xmlns:r="http://schemas.openxmlformats.org/officeDocument/2006/relationships" xmlns:p="http://schemas.openxmlformats.org/presentationml/2006/main">
  <p:tag name="NUM" val="28"/>
</p:tagLst>
</file>

<file path=ppt/tags/tag120.xml><?xml version="1.0" encoding="utf-8"?>
<p:tagLst xmlns:a="http://schemas.openxmlformats.org/drawingml/2006/main" xmlns:r="http://schemas.openxmlformats.org/officeDocument/2006/relationships" xmlns:p="http://schemas.openxmlformats.org/presentationml/2006/main">
  <p:tag name="NUM" val="16"/>
</p:tagLst>
</file>

<file path=ppt/tags/tag121.xml><?xml version="1.0" encoding="utf-8"?>
<p:tagLst xmlns:a="http://schemas.openxmlformats.org/drawingml/2006/main" xmlns:r="http://schemas.openxmlformats.org/officeDocument/2006/relationships" xmlns:p="http://schemas.openxmlformats.org/presentationml/2006/main">
  <p:tag name="NUM" val="15"/>
</p:tagLst>
</file>

<file path=ppt/tags/tag122.xml><?xml version="1.0" encoding="utf-8"?>
<p:tagLst xmlns:a="http://schemas.openxmlformats.org/drawingml/2006/main" xmlns:r="http://schemas.openxmlformats.org/officeDocument/2006/relationships" xmlns:p="http://schemas.openxmlformats.org/presentationml/2006/main">
  <p:tag name="NUM" val="14"/>
</p:tagLst>
</file>

<file path=ppt/tags/tag123.xml><?xml version="1.0" encoding="utf-8"?>
<p:tagLst xmlns:a="http://schemas.openxmlformats.org/drawingml/2006/main" xmlns:r="http://schemas.openxmlformats.org/officeDocument/2006/relationships" xmlns:p="http://schemas.openxmlformats.org/presentationml/2006/main">
  <p:tag name="NUM" val="13"/>
</p:tagLst>
</file>

<file path=ppt/tags/tag124.xml><?xml version="1.0" encoding="utf-8"?>
<p:tagLst xmlns:a="http://schemas.openxmlformats.org/drawingml/2006/main" xmlns:r="http://schemas.openxmlformats.org/officeDocument/2006/relationships" xmlns:p="http://schemas.openxmlformats.org/presentationml/2006/main">
  <p:tag name="NUM" val="12"/>
</p:tagLst>
</file>

<file path=ppt/tags/tag125.xml><?xml version="1.0" encoding="utf-8"?>
<p:tagLst xmlns:a="http://schemas.openxmlformats.org/drawingml/2006/main" xmlns:r="http://schemas.openxmlformats.org/officeDocument/2006/relationships" xmlns:p="http://schemas.openxmlformats.org/presentationml/2006/main">
  <p:tag name="NUM" val="28"/>
</p:tagLst>
</file>

<file path=ppt/tags/tag126.xml><?xml version="1.0" encoding="utf-8"?>
<p:tagLst xmlns:a="http://schemas.openxmlformats.org/drawingml/2006/main" xmlns:r="http://schemas.openxmlformats.org/officeDocument/2006/relationships" xmlns:p="http://schemas.openxmlformats.org/presentationml/2006/main">
  <p:tag name="NUM" val="19"/>
</p:tagLst>
</file>

<file path=ppt/tags/tag127.xml><?xml version="1.0" encoding="utf-8"?>
<p:tagLst xmlns:a="http://schemas.openxmlformats.org/drawingml/2006/main" xmlns:r="http://schemas.openxmlformats.org/officeDocument/2006/relationships" xmlns:p="http://schemas.openxmlformats.org/presentationml/2006/main">
  <p:tag name="NUM" val="21"/>
</p:tagLst>
</file>

<file path=ppt/tags/tag128.xml><?xml version="1.0" encoding="utf-8"?>
<p:tagLst xmlns:a="http://schemas.openxmlformats.org/drawingml/2006/main" xmlns:r="http://schemas.openxmlformats.org/officeDocument/2006/relationships" xmlns:p="http://schemas.openxmlformats.org/presentationml/2006/main">
  <p:tag name="NUM" val="20"/>
</p:tagLst>
</file>

<file path=ppt/tags/tag129.xml><?xml version="1.0" encoding="utf-8"?>
<p:tagLst xmlns:a="http://schemas.openxmlformats.org/drawingml/2006/main" xmlns:r="http://schemas.openxmlformats.org/officeDocument/2006/relationships" xmlns:p="http://schemas.openxmlformats.org/presentationml/2006/main">
  <p:tag name="NUM" val="18"/>
</p:tagLst>
</file>

<file path=ppt/tags/tag13.xml><?xml version="1.0" encoding="utf-8"?>
<p:tagLst xmlns:a="http://schemas.openxmlformats.org/drawingml/2006/main" xmlns:r="http://schemas.openxmlformats.org/officeDocument/2006/relationships" xmlns:p="http://schemas.openxmlformats.org/presentationml/2006/main">
  <p:tag name="NUM" val="19"/>
</p:tagLst>
</file>

<file path=ppt/tags/tag130.xml><?xml version="1.0" encoding="utf-8"?>
<p:tagLst xmlns:a="http://schemas.openxmlformats.org/drawingml/2006/main" xmlns:r="http://schemas.openxmlformats.org/officeDocument/2006/relationships" xmlns:p="http://schemas.openxmlformats.org/presentationml/2006/main">
  <p:tag name="NUM" val="17"/>
</p:tagLst>
</file>

<file path=ppt/tags/tag131.xml><?xml version="1.0" encoding="utf-8"?>
<p:tagLst xmlns:a="http://schemas.openxmlformats.org/drawingml/2006/main" xmlns:r="http://schemas.openxmlformats.org/officeDocument/2006/relationships" xmlns:p="http://schemas.openxmlformats.org/presentationml/2006/main">
  <p:tag name="NUM" val="16"/>
</p:tagLst>
</file>

<file path=ppt/tags/tag132.xml><?xml version="1.0" encoding="utf-8"?>
<p:tagLst xmlns:a="http://schemas.openxmlformats.org/drawingml/2006/main" xmlns:r="http://schemas.openxmlformats.org/officeDocument/2006/relationships" xmlns:p="http://schemas.openxmlformats.org/presentationml/2006/main">
  <p:tag name="NUM" val="15"/>
</p:tagLst>
</file>

<file path=ppt/tags/tag133.xml><?xml version="1.0" encoding="utf-8"?>
<p:tagLst xmlns:a="http://schemas.openxmlformats.org/drawingml/2006/main" xmlns:r="http://schemas.openxmlformats.org/officeDocument/2006/relationships" xmlns:p="http://schemas.openxmlformats.org/presentationml/2006/main">
  <p:tag name="NUM" val="14"/>
</p:tagLst>
</file>

<file path=ppt/tags/tag134.xml><?xml version="1.0" encoding="utf-8"?>
<p:tagLst xmlns:a="http://schemas.openxmlformats.org/drawingml/2006/main" xmlns:r="http://schemas.openxmlformats.org/officeDocument/2006/relationships" xmlns:p="http://schemas.openxmlformats.org/presentationml/2006/main">
  <p:tag name="NUM" val="13"/>
</p:tagLst>
</file>

<file path=ppt/tags/tag135.xml><?xml version="1.0" encoding="utf-8"?>
<p:tagLst xmlns:a="http://schemas.openxmlformats.org/drawingml/2006/main" xmlns:r="http://schemas.openxmlformats.org/officeDocument/2006/relationships" xmlns:p="http://schemas.openxmlformats.org/presentationml/2006/main">
  <p:tag name="NUM" val="12"/>
</p:tagLst>
</file>

<file path=ppt/tags/tag136.xml><?xml version="1.0" encoding="utf-8"?>
<p:tagLst xmlns:a="http://schemas.openxmlformats.org/drawingml/2006/main" xmlns:r="http://schemas.openxmlformats.org/officeDocument/2006/relationships" xmlns:p="http://schemas.openxmlformats.org/presentationml/2006/main">
  <p:tag name="NUM" val="28"/>
</p:tagLst>
</file>

<file path=ppt/tags/tag137.xml><?xml version="1.0" encoding="utf-8"?>
<p:tagLst xmlns:a="http://schemas.openxmlformats.org/drawingml/2006/main" xmlns:r="http://schemas.openxmlformats.org/officeDocument/2006/relationships" xmlns:p="http://schemas.openxmlformats.org/presentationml/2006/main">
  <p:tag name="NUM" val="15"/>
</p:tagLst>
</file>

<file path=ppt/tags/tag138.xml><?xml version="1.0" encoding="utf-8"?>
<p:tagLst xmlns:a="http://schemas.openxmlformats.org/drawingml/2006/main" xmlns:r="http://schemas.openxmlformats.org/officeDocument/2006/relationships" xmlns:p="http://schemas.openxmlformats.org/presentationml/2006/main">
  <p:tag name="NUM" val="20"/>
</p:tagLst>
</file>

<file path=ppt/tags/tag139.xml><?xml version="1.0" encoding="utf-8"?>
<p:tagLst xmlns:a="http://schemas.openxmlformats.org/drawingml/2006/main" xmlns:r="http://schemas.openxmlformats.org/officeDocument/2006/relationships" xmlns:p="http://schemas.openxmlformats.org/presentationml/2006/main">
  <p:tag name="NUM" val="18"/>
</p:tagLst>
</file>

<file path=ppt/tags/tag14.xml><?xml version="1.0" encoding="utf-8"?>
<p:tagLst xmlns:a="http://schemas.openxmlformats.org/drawingml/2006/main" xmlns:r="http://schemas.openxmlformats.org/officeDocument/2006/relationships" xmlns:p="http://schemas.openxmlformats.org/presentationml/2006/main">
  <p:tag name="NUM" val="21"/>
</p:tagLst>
</file>

<file path=ppt/tags/tag140.xml><?xml version="1.0" encoding="utf-8"?>
<p:tagLst xmlns:a="http://schemas.openxmlformats.org/drawingml/2006/main" xmlns:r="http://schemas.openxmlformats.org/officeDocument/2006/relationships" xmlns:p="http://schemas.openxmlformats.org/presentationml/2006/main">
  <p:tag name="NUM" val="17"/>
</p:tagLst>
</file>

<file path=ppt/tags/tag141.xml><?xml version="1.0" encoding="utf-8"?>
<p:tagLst xmlns:a="http://schemas.openxmlformats.org/drawingml/2006/main" xmlns:r="http://schemas.openxmlformats.org/officeDocument/2006/relationships" xmlns:p="http://schemas.openxmlformats.org/presentationml/2006/main">
  <p:tag name="NUM" val="16"/>
</p:tagLst>
</file>

<file path=ppt/tags/tag142.xml><?xml version="1.0" encoding="utf-8"?>
<p:tagLst xmlns:a="http://schemas.openxmlformats.org/drawingml/2006/main" xmlns:r="http://schemas.openxmlformats.org/officeDocument/2006/relationships" xmlns:p="http://schemas.openxmlformats.org/presentationml/2006/main">
  <p:tag name="NUM" val="15"/>
</p:tagLst>
</file>

<file path=ppt/tags/tag143.xml><?xml version="1.0" encoding="utf-8"?>
<p:tagLst xmlns:a="http://schemas.openxmlformats.org/drawingml/2006/main" xmlns:r="http://schemas.openxmlformats.org/officeDocument/2006/relationships" xmlns:p="http://schemas.openxmlformats.org/presentationml/2006/main">
  <p:tag name="NUM" val="28"/>
</p:tagLst>
</file>

<file path=ppt/tags/tag144.xml><?xml version="1.0" encoding="utf-8"?>
<p:tagLst xmlns:a="http://schemas.openxmlformats.org/drawingml/2006/main" xmlns:r="http://schemas.openxmlformats.org/officeDocument/2006/relationships" xmlns:p="http://schemas.openxmlformats.org/presentationml/2006/main">
  <p:tag name="NUM" val="19"/>
</p:tagLst>
</file>

<file path=ppt/tags/tag145.xml><?xml version="1.0" encoding="utf-8"?>
<p:tagLst xmlns:a="http://schemas.openxmlformats.org/drawingml/2006/main" xmlns:r="http://schemas.openxmlformats.org/officeDocument/2006/relationships" xmlns:p="http://schemas.openxmlformats.org/presentationml/2006/main">
  <p:tag name="NUM" val="20"/>
</p:tagLst>
</file>

<file path=ppt/tags/tag146.xml><?xml version="1.0" encoding="utf-8"?>
<p:tagLst xmlns:a="http://schemas.openxmlformats.org/drawingml/2006/main" xmlns:r="http://schemas.openxmlformats.org/officeDocument/2006/relationships" xmlns:p="http://schemas.openxmlformats.org/presentationml/2006/main">
  <p:tag name="NUM" val="18"/>
</p:tagLst>
</file>

<file path=ppt/tags/tag147.xml><?xml version="1.0" encoding="utf-8"?>
<p:tagLst xmlns:a="http://schemas.openxmlformats.org/drawingml/2006/main" xmlns:r="http://schemas.openxmlformats.org/officeDocument/2006/relationships" xmlns:p="http://schemas.openxmlformats.org/presentationml/2006/main">
  <p:tag name="NUM" val="17"/>
</p:tagLst>
</file>

<file path=ppt/tags/tag148.xml><?xml version="1.0" encoding="utf-8"?>
<p:tagLst xmlns:a="http://schemas.openxmlformats.org/drawingml/2006/main" xmlns:r="http://schemas.openxmlformats.org/officeDocument/2006/relationships" xmlns:p="http://schemas.openxmlformats.org/presentationml/2006/main">
  <p:tag name="NUM" val="16"/>
</p:tagLst>
</file>

<file path=ppt/tags/tag149.xml><?xml version="1.0" encoding="utf-8"?>
<p:tagLst xmlns:a="http://schemas.openxmlformats.org/drawingml/2006/main" xmlns:r="http://schemas.openxmlformats.org/officeDocument/2006/relationships" xmlns:p="http://schemas.openxmlformats.org/presentationml/2006/main">
  <p:tag name="NUM" val="15"/>
</p:tagLst>
</file>

<file path=ppt/tags/tag15.xml><?xml version="1.0" encoding="utf-8"?>
<p:tagLst xmlns:a="http://schemas.openxmlformats.org/drawingml/2006/main" xmlns:r="http://schemas.openxmlformats.org/officeDocument/2006/relationships" xmlns:p="http://schemas.openxmlformats.org/presentationml/2006/main">
  <p:tag name="NUM" val="20"/>
</p:tagLst>
</file>

<file path=ppt/tags/tag150.xml><?xml version="1.0" encoding="utf-8"?>
<p:tagLst xmlns:a="http://schemas.openxmlformats.org/drawingml/2006/main" xmlns:r="http://schemas.openxmlformats.org/officeDocument/2006/relationships" xmlns:p="http://schemas.openxmlformats.org/presentationml/2006/main">
  <p:tag name="NUM" val="19"/>
</p:tagLst>
</file>

<file path=ppt/tags/tag151.xml><?xml version="1.0" encoding="utf-8"?>
<p:tagLst xmlns:a="http://schemas.openxmlformats.org/drawingml/2006/main" xmlns:r="http://schemas.openxmlformats.org/officeDocument/2006/relationships" xmlns:p="http://schemas.openxmlformats.org/presentationml/2006/main">
  <p:tag name="NUM" val="21"/>
</p:tagLst>
</file>

<file path=ppt/tags/tag152.xml><?xml version="1.0" encoding="utf-8"?>
<p:tagLst xmlns:a="http://schemas.openxmlformats.org/drawingml/2006/main" xmlns:r="http://schemas.openxmlformats.org/officeDocument/2006/relationships" xmlns:p="http://schemas.openxmlformats.org/presentationml/2006/main">
  <p:tag name="NUM" val="20"/>
</p:tagLst>
</file>

<file path=ppt/tags/tag153.xml><?xml version="1.0" encoding="utf-8"?>
<p:tagLst xmlns:a="http://schemas.openxmlformats.org/drawingml/2006/main" xmlns:r="http://schemas.openxmlformats.org/officeDocument/2006/relationships" xmlns:p="http://schemas.openxmlformats.org/presentationml/2006/main">
  <p:tag name="NUM" val="18"/>
</p:tagLst>
</file>

<file path=ppt/tags/tag154.xml><?xml version="1.0" encoding="utf-8"?>
<p:tagLst xmlns:a="http://schemas.openxmlformats.org/drawingml/2006/main" xmlns:r="http://schemas.openxmlformats.org/officeDocument/2006/relationships" xmlns:p="http://schemas.openxmlformats.org/presentationml/2006/main">
  <p:tag name="NUM" val="17"/>
</p:tagLst>
</file>

<file path=ppt/tags/tag155.xml><?xml version="1.0" encoding="utf-8"?>
<p:tagLst xmlns:a="http://schemas.openxmlformats.org/drawingml/2006/main" xmlns:r="http://schemas.openxmlformats.org/officeDocument/2006/relationships" xmlns:p="http://schemas.openxmlformats.org/presentationml/2006/main">
  <p:tag name="NUM" val="16"/>
</p:tagLst>
</file>

<file path=ppt/tags/tag156.xml><?xml version="1.0" encoding="utf-8"?>
<p:tagLst xmlns:a="http://schemas.openxmlformats.org/drawingml/2006/main" xmlns:r="http://schemas.openxmlformats.org/officeDocument/2006/relationships" xmlns:p="http://schemas.openxmlformats.org/presentationml/2006/main">
  <p:tag name="NUM" val="15"/>
</p:tagLst>
</file>

<file path=ppt/tags/tag157.xml><?xml version="1.0" encoding="utf-8"?>
<p:tagLst xmlns:a="http://schemas.openxmlformats.org/drawingml/2006/main" xmlns:r="http://schemas.openxmlformats.org/officeDocument/2006/relationships" xmlns:p="http://schemas.openxmlformats.org/presentationml/2006/main">
  <p:tag name="NUM" val="14"/>
</p:tagLst>
</file>

<file path=ppt/tags/tag158.xml><?xml version="1.0" encoding="utf-8"?>
<p:tagLst xmlns:a="http://schemas.openxmlformats.org/drawingml/2006/main" xmlns:r="http://schemas.openxmlformats.org/officeDocument/2006/relationships" xmlns:p="http://schemas.openxmlformats.org/presentationml/2006/main">
  <p:tag name="NUM" val="13"/>
</p:tagLst>
</file>

<file path=ppt/tags/tag159.xml><?xml version="1.0" encoding="utf-8"?>
<p:tagLst xmlns:a="http://schemas.openxmlformats.org/drawingml/2006/main" xmlns:r="http://schemas.openxmlformats.org/officeDocument/2006/relationships" xmlns:p="http://schemas.openxmlformats.org/presentationml/2006/main">
  <p:tag name="NUM" val="12"/>
</p:tagLst>
</file>

<file path=ppt/tags/tag16.xml><?xml version="1.0" encoding="utf-8"?>
<p:tagLst xmlns:a="http://schemas.openxmlformats.org/drawingml/2006/main" xmlns:r="http://schemas.openxmlformats.org/officeDocument/2006/relationships" xmlns:p="http://schemas.openxmlformats.org/presentationml/2006/main">
  <p:tag name="NUM" val="18"/>
</p:tagLst>
</file>

<file path=ppt/tags/tag160.xml><?xml version="1.0" encoding="utf-8"?>
<p:tagLst xmlns:a="http://schemas.openxmlformats.org/drawingml/2006/main" xmlns:r="http://schemas.openxmlformats.org/officeDocument/2006/relationships" xmlns:p="http://schemas.openxmlformats.org/presentationml/2006/main">
  <p:tag name="NUM" val="28"/>
</p:tagLst>
</file>

<file path=ppt/tags/tag161.xml><?xml version="1.0" encoding="utf-8"?>
<p:tagLst xmlns:a="http://schemas.openxmlformats.org/drawingml/2006/main" xmlns:r="http://schemas.openxmlformats.org/officeDocument/2006/relationships" xmlns:p="http://schemas.openxmlformats.org/presentationml/2006/main">
  <p:tag name="NUM" val="19"/>
</p:tagLst>
</file>

<file path=ppt/tags/tag162.xml><?xml version="1.0" encoding="utf-8"?>
<p:tagLst xmlns:a="http://schemas.openxmlformats.org/drawingml/2006/main" xmlns:r="http://schemas.openxmlformats.org/officeDocument/2006/relationships" xmlns:p="http://schemas.openxmlformats.org/presentationml/2006/main">
  <p:tag name="NUM" val="21"/>
</p:tagLst>
</file>

<file path=ppt/tags/tag163.xml><?xml version="1.0" encoding="utf-8"?>
<p:tagLst xmlns:a="http://schemas.openxmlformats.org/drawingml/2006/main" xmlns:r="http://schemas.openxmlformats.org/officeDocument/2006/relationships" xmlns:p="http://schemas.openxmlformats.org/presentationml/2006/main">
  <p:tag name="NUM" val="20"/>
</p:tagLst>
</file>

<file path=ppt/tags/tag164.xml><?xml version="1.0" encoding="utf-8"?>
<p:tagLst xmlns:a="http://schemas.openxmlformats.org/drawingml/2006/main" xmlns:r="http://schemas.openxmlformats.org/officeDocument/2006/relationships" xmlns:p="http://schemas.openxmlformats.org/presentationml/2006/main">
  <p:tag name="NUM" val="18"/>
</p:tagLst>
</file>

<file path=ppt/tags/tag165.xml><?xml version="1.0" encoding="utf-8"?>
<p:tagLst xmlns:a="http://schemas.openxmlformats.org/drawingml/2006/main" xmlns:r="http://schemas.openxmlformats.org/officeDocument/2006/relationships" xmlns:p="http://schemas.openxmlformats.org/presentationml/2006/main">
  <p:tag name="NUM" val="17"/>
</p:tagLst>
</file>

<file path=ppt/tags/tag166.xml><?xml version="1.0" encoding="utf-8"?>
<p:tagLst xmlns:a="http://schemas.openxmlformats.org/drawingml/2006/main" xmlns:r="http://schemas.openxmlformats.org/officeDocument/2006/relationships" xmlns:p="http://schemas.openxmlformats.org/presentationml/2006/main">
  <p:tag name="NUM" val="16"/>
</p:tagLst>
</file>

<file path=ppt/tags/tag167.xml><?xml version="1.0" encoding="utf-8"?>
<p:tagLst xmlns:a="http://schemas.openxmlformats.org/drawingml/2006/main" xmlns:r="http://schemas.openxmlformats.org/officeDocument/2006/relationships" xmlns:p="http://schemas.openxmlformats.org/presentationml/2006/main">
  <p:tag name="NUM" val="15"/>
</p:tagLst>
</file>

<file path=ppt/tags/tag168.xml><?xml version="1.0" encoding="utf-8"?>
<p:tagLst xmlns:a="http://schemas.openxmlformats.org/drawingml/2006/main" xmlns:r="http://schemas.openxmlformats.org/officeDocument/2006/relationships" xmlns:p="http://schemas.openxmlformats.org/presentationml/2006/main">
  <p:tag name="NUM" val="14"/>
</p:tagLst>
</file>

<file path=ppt/tags/tag169.xml><?xml version="1.0" encoding="utf-8"?>
<p:tagLst xmlns:a="http://schemas.openxmlformats.org/drawingml/2006/main" xmlns:r="http://schemas.openxmlformats.org/officeDocument/2006/relationships" xmlns:p="http://schemas.openxmlformats.org/presentationml/2006/main">
  <p:tag name="NUM" val="13"/>
</p:tagLst>
</file>

<file path=ppt/tags/tag17.xml><?xml version="1.0" encoding="utf-8"?>
<p:tagLst xmlns:a="http://schemas.openxmlformats.org/drawingml/2006/main" xmlns:r="http://schemas.openxmlformats.org/officeDocument/2006/relationships" xmlns:p="http://schemas.openxmlformats.org/presentationml/2006/main">
  <p:tag name="NUM" val="17"/>
</p:tagLst>
</file>

<file path=ppt/tags/tag170.xml><?xml version="1.0" encoding="utf-8"?>
<p:tagLst xmlns:a="http://schemas.openxmlformats.org/drawingml/2006/main" xmlns:r="http://schemas.openxmlformats.org/officeDocument/2006/relationships" xmlns:p="http://schemas.openxmlformats.org/presentationml/2006/main">
  <p:tag name="NUM" val="12"/>
</p:tagLst>
</file>

<file path=ppt/tags/tag171.xml><?xml version="1.0" encoding="utf-8"?>
<p:tagLst xmlns:a="http://schemas.openxmlformats.org/drawingml/2006/main" xmlns:r="http://schemas.openxmlformats.org/officeDocument/2006/relationships" xmlns:p="http://schemas.openxmlformats.org/presentationml/2006/main">
  <p:tag name="NUM" val="28"/>
</p:tagLst>
</file>

<file path=ppt/tags/tag18.xml><?xml version="1.0" encoding="utf-8"?>
<p:tagLst xmlns:a="http://schemas.openxmlformats.org/drawingml/2006/main" xmlns:r="http://schemas.openxmlformats.org/officeDocument/2006/relationships" xmlns:p="http://schemas.openxmlformats.org/presentationml/2006/main">
  <p:tag name="NUM" val="16"/>
</p:tagLst>
</file>

<file path=ppt/tags/tag19.xml><?xml version="1.0" encoding="utf-8"?>
<p:tagLst xmlns:a="http://schemas.openxmlformats.org/drawingml/2006/main" xmlns:r="http://schemas.openxmlformats.org/officeDocument/2006/relationships" xmlns:p="http://schemas.openxmlformats.org/presentationml/2006/main">
  <p:tag name="NUM" val="15"/>
</p:tagLst>
</file>

<file path=ppt/tags/tag2.xml><?xml version="1.0" encoding="utf-8"?>
<p:tagLst xmlns:a="http://schemas.openxmlformats.org/drawingml/2006/main" xmlns:r="http://schemas.openxmlformats.org/officeDocument/2006/relationships" xmlns:p="http://schemas.openxmlformats.org/presentationml/2006/main">
  <p:tag name="NUM" val="19"/>
</p:tagLst>
</file>

<file path=ppt/tags/tag20.xml><?xml version="1.0" encoding="utf-8"?>
<p:tagLst xmlns:a="http://schemas.openxmlformats.org/drawingml/2006/main" xmlns:r="http://schemas.openxmlformats.org/officeDocument/2006/relationships" xmlns:p="http://schemas.openxmlformats.org/presentationml/2006/main">
  <p:tag name="NUM" val="14"/>
</p:tagLst>
</file>

<file path=ppt/tags/tag21.xml><?xml version="1.0" encoding="utf-8"?>
<p:tagLst xmlns:a="http://schemas.openxmlformats.org/drawingml/2006/main" xmlns:r="http://schemas.openxmlformats.org/officeDocument/2006/relationships" xmlns:p="http://schemas.openxmlformats.org/presentationml/2006/main">
  <p:tag name="NUM" val="13"/>
</p:tagLst>
</file>

<file path=ppt/tags/tag22.xml><?xml version="1.0" encoding="utf-8"?>
<p:tagLst xmlns:a="http://schemas.openxmlformats.org/drawingml/2006/main" xmlns:r="http://schemas.openxmlformats.org/officeDocument/2006/relationships" xmlns:p="http://schemas.openxmlformats.org/presentationml/2006/main">
  <p:tag name="NUM" val="12"/>
</p:tagLst>
</file>

<file path=ppt/tags/tag23.xml><?xml version="1.0" encoding="utf-8"?>
<p:tagLst xmlns:a="http://schemas.openxmlformats.org/drawingml/2006/main" xmlns:r="http://schemas.openxmlformats.org/officeDocument/2006/relationships" xmlns:p="http://schemas.openxmlformats.org/presentationml/2006/main">
  <p:tag name="NUM" val="28"/>
</p:tagLst>
</file>

<file path=ppt/tags/tag24.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21"/>
</p:tagLst>
</file>

<file path=ppt/tags/tag26.xml><?xml version="1.0" encoding="utf-8"?>
<p:tagLst xmlns:a="http://schemas.openxmlformats.org/drawingml/2006/main" xmlns:r="http://schemas.openxmlformats.org/officeDocument/2006/relationships" xmlns:p="http://schemas.openxmlformats.org/presentationml/2006/main">
  <p:tag name="NUM" val="20"/>
</p:tagLst>
</file>

<file path=ppt/tags/tag27.xml><?xml version="1.0" encoding="utf-8"?>
<p:tagLst xmlns:a="http://schemas.openxmlformats.org/drawingml/2006/main" xmlns:r="http://schemas.openxmlformats.org/officeDocument/2006/relationships" xmlns:p="http://schemas.openxmlformats.org/presentationml/2006/main">
  <p:tag name="NUM" val="18"/>
</p:tagLst>
</file>

<file path=ppt/tags/tag28.xml><?xml version="1.0" encoding="utf-8"?>
<p:tagLst xmlns:a="http://schemas.openxmlformats.org/drawingml/2006/main" xmlns:r="http://schemas.openxmlformats.org/officeDocument/2006/relationships" xmlns:p="http://schemas.openxmlformats.org/presentationml/2006/main">
  <p:tag name="NUM" val="17"/>
</p:tagLst>
</file>

<file path=ppt/tags/tag29.xml><?xml version="1.0" encoding="utf-8"?>
<p:tagLst xmlns:a="http://schemas.openxmlformats.org/drawingml/2006/main" xmlns:r="http://schemas.openxmlformats.org/officeDocument/2006/relationships" xmlns:p="http://schemas.openxmlformats.org/presentationml/2006/main">
  <p:tag name="NUM" val="16"/>
</p:tagLst>
</file>

<file path=ppt/tags/tag3.xml><?xml version="1.0" encoding="utf-8"?>
<p:tagLst xmlns:a="http://schemas.openxmlformats.org/drawingml/2006/main" xmlns:r="http://schemas.openxmlformats.org/officeDocument/2006/relationships" xmlns:p="http://schemas.openxmlformats.org/presentationml/2006/main">
  <p:tag name="NUM" val="21"/>
</p:tagLst>
</file>

<file path=ppt/tags/tag30.xml><?xml version="1.0" encoding="utf-8"?>
<p:tagLst xmlns:a="http://schemas.openxmlformats.org/drawingml/2006/main" xmlns:r="http://schemas.openxmlformats.org/officeDocument/2006/relationships" xmlns:p="http://schemas.openxmlformats.org/presentationml/2006/main">
  <p:tag name="NUM" val="15"/>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2.xml><?xml version="1.0" encoding="utf-8"?>
<p:tagLst xmlns:a="http://schemas.openxmlformats.org/drawingml/2006/main" xmlns:r="http://schemas.openxmlformats.org/officeDocument/2006/relationships" xmlns:p="http://schemas.openxmlformats.org/presentationml/2006/main">
  <p:tag name="NUM" val="13"/>
</p:tagLst>
</file>

<file path=ppt/tags/tag33.xml><?xml version="1.0" encoding="utf-8"?>
<p:tagLst xmlns:a="http://schemas.openxmlformats.org/drawingml/2006/main" xmlns:r="http://schemas.openxmlformats.org/officeDocument/2006/relationships" xmlns:p="http://schemas.openxmlformats.org/presentationml/2006/main">
  <p:tag name="NUM" val="12"/>
</p:tagLst>
</file>

<file path=ppt/tags/tag34.xml><?xml version="1.0" encoding="utf-8"?>
<p:tagLst xmlns:a="http://schemas.openxmlformats.org/drawingml/2006/main" xmlns:r="http://schemas.openxmlformats.org/officeDocument/2006/relationships" xmlns:p="http://schemas.openxmlformats.org/presentationml/2006/main">
  <p:tag name="NUM" val="28"/>
</p:tagLst>
</file>

<file path=ppt/tags/tag35.xml><?xml version="1.0" encoding="utf-8"?>
<p:tagLst xmlns:a="http://schemas.openxmlformats.org/drawingml/2006/main" xmlns:r="http://schemas.openxmlformats.org/officeDocument/2006/relationships" xmlns:p="http://schemas.openxmlformats.org/presentationml/2006/main">
  <p:tag name="NUM" val="19"/>
</p:tagLst>
</file>

<file path=ppt/tags/tag36.xml><?xml version="1.0" encoding="utf-8"?>
<p:tagLst xmlns:a="http://schemas.openxmlformats.org/drawingml/2006/main" xmlns:r="http://schemas.openxmlformats.org/officeDocument/2006/relationships" xmlns:p="http://schemas.openxmlformats.org/presentationml/2006/main">
  <p:tag name="NUM" val="21"/>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8.xml><?xml version="1.0" encoding="utf-8"?>
<p:tagLst xmlns:a="http://schemas.openxmlformats.org/drawingml/2006/main" xmlns:r="http://schemas.openxmlformats.org/officeDocument/2006/relationships" xmlns:p="http://schemas.openxmlformats.org/presentationml/2006/main">
  <p:tag name="NUM" val="18"/>
</p:tagLst>
</file>

<file path=ppt/tags/tag39.xml><?xml version="1.0" encoding="utf-8"?>
<p:tagLst xmlns:a="http://schemas.openxmlformats.org/drawingml/2006/main" xmlns:r="http://schemas.openxmlformats.org/officeDocument/2006/relationships" xmlns:p="http://schemas.openxmlformats.org/presentationml/2006/main">
  <p:tag name="NUM" val="17"/>
</p:tagLst>
</file>

<file path=ppt/tags/tag4.xml><?xml version="1.0" encoding="utf-8"?>
<p:tagLst xmlns:a="http://schemas.openxmlformats.org/drawingml/2006/main" xmlns:r="http://schemas.openxmlformats.org/officeDocument/2006/relationships" xmlns:p="http://schemas.openxmlformats.org/presentationml/2006/main">
  <p:tag name="NUM" val="20"/>
</p:tagLst>
</file>

<file path=ppt/tags/tag40.xml><?xml version="1.0" encoding="utf-8"?>
<p:tagLst xmlns:a="http://schemas.openxmlformats.org/drawingml/2006/main" xmlns:r="http://schemas.openxmlformats.org/officeDocument/2006/relationships" xmlns:p="http://schemas.openxmlformats.org/presentationml/2006/main">
  <p:tag name="NUM" val="16"/>
</p:tagLst>
</file>

<file path=ppt/tags/tag41.xml><?xml version="1.0" encoding="utf-8"?>
<p:tagLst xmlns:a="http://schemas.openxmlformats.org/drawingml/2006/main" xmlns:r="http://schemas.openxmlformats.org/officeDocument/2006/relationships" xmlns:p="http://schemas.openxmlformats.org/presentationml/2006/main">
  <p:tag name="NUM" val="15"/>
</p:tagLst>
</file>

<file path=ppt/tags/tag42.xml><?xml version="1.0" encoding="utf-8"?>
<p:tagLst xmlns:a="http://schemas.openxmlformats.org/drawingml/2006/main" xmlns:r="http://schemas.openxmlformats.org/officeDocument/2006/relationships" xmlns:p="http://schemas.openxmlformats.org/presentationml/2006/main">
  <p:tag name="NUM" val="14"/>
</p:tagLst>
</file>

<file path=ppt/tags/tag43.xml><?xml version="1.0" encoding="utf-8"?>
<p:tagLst xmlns:a="http://schemas.openxmlformats.org/drawingml/2006/main" xmlns:r="http://schemas.openxmlformats.org/officeDocument/2006/relationships" xmlns:p="http://schemas.openxmlformats.org/presentationml/2006/main">
  <p:tag name="NUM" val="13"/>
</p:tagLst>
</file>

<file path=ppt/tags/tag44.xml><?xml version="1.0" encoding="utf-8"?>
<p:tagLst xmlns:a="http://schemas.openxmlformats.org/drawingml/2006/main" xmlns:r="http://schemas.openxmlformats.org/officeDocument/2006/relationships" xmlns:p="http://schemas.openxmlformats.org/presentationml/2006/main">
  <p:tag name="NUM" val="12"/>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6.xml><?xml version="1.0" encoding="utf-8"?>
<p:tagLst xmlns:a="http://schemas.openxmlformats.org/drawingml/2006/main" xmlns:r="http://schemas.openxmlformats.org/officeDocument/2006/relationships" xmlns:p="http://schemas.openxmlformats.org/presentationml/2006/main">
  <p:tag name="NUM" val="19"/>
</p:tagLst>
</file>

<file path=ppt/tags/tag47.xml><?xml version="1.0" encoding="utf-8"?>
<p:tagLst xmlns:a="http://schemas.openxmlformats.org/drawingml/2006/main" xmlns:r="http://schemas.openxmlformats.org/officeDocument/2006/relationships" xmlns:p="http://schemas.openxmlformats.org/presentationml/2006/main">
  <p:tag name="NUM" val="21"/>
</p:tagLst>
</file>

<file path=ppt/tags/tag48.xml><?xml version="1.0" encoding="utf-8"?>
<p:tagLst xmlns:a="http://schemas.openxmlformats.org/drawingml/2006/main" xmlns:r="http://schemas.openxmlformats.org/officeDocument/2006/relationships" xmlns:p="http://schemas.openxmlformats.org/presentationml/2006/main">
  <p:tag name="NUM" val="20"/>
</p:tagLst>
</file>

<file path=ppt/tags/tag49.xml><?xml version="1.0" encoding="utf-8"?>
<p:tagLst xmlns:a="http://schemas.openxmlformats.org/drawingml/2006/main" xmlns:r="http://schemas.openxmlformats.org/officeDocument/2006/relationships" xmlns:p="http://schemas.openxmlformats.org/presentationml/2006/main">
  <p:tag name="NUM" val="18"/>
</p:tagLst>
</file>

<file path=ppt/tags/tag5.xml><?xml version="1.0" encoding="utf-8"?>
<p:tagLst xmlns:a="http://schemas.openxmlformats.org/drawingml/2006/main" xmlns:r="http://schemas.openxmlformats.org/officeDocument/2006/relationships" xmlns:p="http://schemas.openxmlformats.org/presentationml/2006/main">
  <p:tag name="NUM" val="18"/>
</p:tagLst>
</file>

<file path=ppt/tags/tag50.xml><?xml version="1.0" encoding="utf-8"?>
<p:tagLst xmlns:a="http://schemas.openxmlformats.org/drawingml/2006/main" xmlns:r="http://schemas.openxmlformats.org/officeDocument/2006/relationships" xmlns:p="http://schemas.openxmlformats.org/presentationml/2006/main">
  <p:tag name="NUM" val="17"/>
</p:tagLst>
</file>

<file path=ppt/tags/tag51.xml><?xml version="1.0" encoding="utf-8"?>
<p:tagLst xmlns:a="http://schemas.openxmlformats.org/drawingml/2006/main" xmlns:r="http://schemas.openxmlformats.org/officeDocument/2006/relationships" xmlns:p="http://schemas.openxmlformats.org/presentationml/2006/main">
  <p:tag name="NUM" val="16"/>
</p:tagLst>
</file>

<file path=ppt/tags/tag52.xml><?xml version="1.0" encoding="utf-8"?>
<p:tagLst xmlns:a="http://schemas.openxmlformats.org/drawingml/2006/main" xmlns:r="http://schemas.openxmlformats.org/officeDocument/2006/relationships" xmlns:p="http://schemas.openxmlformats.org/presentationml/2006/main">
  <p:tag name="NUM" val="15"/>
</p:tagLst>
</file>

<file path=ppt/tags/tag53.xml><?xml version="1.0" encoding="utf-8"?>
<p:tagLst xmlns:a="http://schemas.openxmlformats.org/drawingml/2006/main" xmlns:r="http://schemas.openxmlformats.org/officeDocument/2006/relationships" xmlns:p="http://schemas.openxmlformats.org/presentationml/2006/main">
  <p:tag name="NUM" val="14"/>
</p:tagLst>
</file>

<file path=ppt/tags/tag54.xml><?xml version="1.0" encoding="utf-8"?>
<p:tagLst xmlns:a="http://schemas.openxmlformats.org/drawingml/2006/main" xmlns:r="http://schemas.openxmlformats.org/officeDocument/2006/relationships" xmlns:p="http://schemas.openxmlformats.org/presentationml/2006/main">
  <p:tag name="NUM" val="13"/>
</p:tagLst>
</file>

<file path=ppt/tags/tag55.xml><?xml version="1.0" encoding="utf-8"?>
<p:tagLst xmlns:a="http://schemas.openxmlformats.org/drawingml/2006/main" xmlns:r="http://schemas.openxmlformats.org/officeDocument/2006/relationships" xmlns:p="http://schemas.openxmlformats.org/presentationml/2006/main">
  <p:tag name="NUM" val="12"/>
</p:tagLst>
</file>

<file path=ppt/tags/tag56.xml><?xml version="1.0" encoding="utf-8"?>
<p:tagLst xmlns:a="http://schemas.openxmlformats.org/drawingml/2006/main" xmlns:r="http://schemas.openxmlformats.org/officeDocument/2006/relationships" xmlns:p="http://schemas.openxmlformats.org/presentationml/2006/main">
  <p:tag name="NUM" val="28"/>
</p:tagLst>
</file>

<file path=ppt/tags/tag57.xml><?xml version="1.0" encoding="utf-8"?>
<p:tagLst xmlns:a="http://schemas.openxmlformats.org/drawingml/2006/main" xmlns:r="http://schemas.openxmlformats.org/officeDocument/2006/relationships" xmlns:p="http://schemas.openxmlformats.org/presentationml/2006/main">
  <p:tag name="NUM" val="19"/>
</p:tagLst>
</file>

<file path=ppt/tags/tag58.xml><?xml version="1.0" encoding="utf-8"?>
<p:tagLst xmlns:a="http://schemas.openxmlformats.org/drawingml/2006/main" xmlns:r="http://schemas.openxmlformats.org/officeDocument/2006/relationships" xmlns:p="http://schemas.openxmlformats.org/presentationml/2006/main">
  <p:tag name="NUM" val="21"/>
</p:tagLst>
</file>

<file path=ppt/tags/tag59.xml><?xml version="1.0" encoding="utf-8"?>
<p:tagLst xmlns:a="http://schemas.openxmlformats.org/drawingml/2006/main" xmlns:r="http://schemas.openxmlformats.org/officeDocument/2006/relationships" xmlns:p="http://schemas.openxmlformats.org/presentationml/2006/main">
  <p:tag name="NUM" val="20"/>
</p:tagLst>
</file>

<file path=ppt/tags/tag6.xml><?xml version="1.0" encoding="utf-8"?>
<p:tagLst xmlns:a="http://schemas.openxmlformats.org/drawingml/2006/main" xmlns:r="http://schemas.openxmlformats.org/officeDocument/2006/relationships" xmlns:p="http://schemas.openxmlformats.org/presentationml/2006/main">
  <p:tag name="NUM" val="17"/>
</p:tagLst>
</file>

<file path=ppt/tags/tag60.xml><?xml version="1.0" encoding="utf-8"?>
<p:tagLst xmlns:a="http://schemas.openxmlformats.org/drawingml/2006/main" xmlns:r="http://schemas.openxmlformats.org/officeDocument/2006/relationships" xmlns:p="http://schemas.openxmlformats.org/presentationml/2006/main">
  <p:tag name="NUM" val="18"/>
</p:tagLst>
</file>

<file path=ppt/tags/tag61.xml><?xml version="1.0" encoding="utf-8"?>
<p:tagLst xmlns:a="http://schemas.openxmlformats.org/drawingml/2006/main" xmlns:r="http://schemas.openxmlformats.org/officeDocument/2006/relationships" xmlns:p="http://schemas.openxmlformats.org/presentationml/2006/main">
  <p:tag name="NUM" val="17"/>
</p:tagLst>
</file>

<file path=ppt/tags/tag62.xml><?xml version="1.0" encoding="utf-8"?>
<p:tagLst xmlns:a="http://schemas.openxmlformats.org/drawingml/2006/main" xmlns:r="http://schemas.openxmlformats.org/officeDocument/2006/relationships" xmlns:p="http://schemas.openxmlformats.org/presentationml/2006/main">
  <p:tag name="NUM" val="16"/>
</p:tagLst>
</file>

<file path=ppt/tags/tag63.xml><?xml version="1.0" encoding="utf-8"?>
<p:tagLst xmlns:a="http://schemas.openxmlformats.org/drawingml/2006/main" xmlns:r="http://schemas.openxmlformats.org/officeDocument/2006/relationships" xmlns:p="http://schemas.openxmlformats.org/presentationml/2006/main">
  <p:tag name="NUM" val="15"/>
</p:tagLst>
</file>

<file path=ppt/tags/tag64.xml><?xml version="1.0" encoding="utf-8"?>
<p:tagLst xmlns:a="http://schemas.openxmlformats.org/drawingml/2006/main" xmlns:r="http://schemas.openxmlformats.org/officeDocument/2006/relationships" xmlns:p="http://schemas.openxmlformats.org/presentationml/2006/main">
  <p:tag name="NUM" val="14"/>
</p:tagLst>
</file>

<file path=ppt/tags/tag65.xml><?xml version="1.0" encoding="utf-8"?>
<p:tagLst xmlns:a="http://schemas.openxmlformats.org/drawingml/2006/main" xmlns:r="http://schemas.openxmlformats.org/officeDocument/2006/relationships" xmlns:p="http://schemas.openxmlformats.org/presentationml/2006/main">
  <p:tag name="NUM" val="13"/>
</p:tagLst>
</file>

<file path=ppt/tags/tag66.xml><?xml version="1.0" encoding="utf-8"?>
<p:tagLst xmlns:a="http://schemas.openxmlformats.org/drawingml/2006/main" xmlns:r="http://schemas.openxmlformats.org/officeDocument/2006/relationships" xmlns:p="http://schemas.openxmlformats.org/presentationml/2006/main">
  <p:tag name="NUM" val="12"/>
</p:tagLst>
</file>

<file path=ppt/tags/tag67.xml><?xml version="1.0" encoding="utf-8"?>
<p:tagLst xmlns:a="http://schemas.openxmlformats.org/drawingml/2006/main" xmlns:r="http://schemas.openxmlformats.org/officeDocument/2006/relationships" xmlns:p="http://schemas.openxmlformats.org/presentationml/2006/main">
  <p:tag name="NUM" val="28"/>
</p:tagLst>
</file>

<file path=ppt/tags/tag68.xml><?xml version="1.0" encoding="utf-8"?>
<p:tagLst xmlns:a="http://schemas.openxmlformats.org/drawingml/2006/main" xmlns:r="http://schemas.openxmlformats.org/officeDocument/2006/relationships" xmlns:p="http://schemas.openxmlformats.org/presentationml/2006/main">
  <p:tag name="NUM" val="20"/>
</p:tagLst>
</file>

<file path=ppt/tags/tag69.xml><?xml version="1.0" encoding="utf-8"?>
<p:tagLst xmlns:a="http://schemas.openxmlformats.org/drawingml/2006/main" xmlns:r="http://schemas.openxmlformats.org/officeDocument/2006/relationships" xmlns:p="http://schemas.openxmlformats.org/presentationml/2006/main">
  <p:tag name="NUM" val="18"/>
</p:tagLst>
</file>

<file path=ppt/tags/tag7.xml><?xml version="1.0" encoding="utf-8"?>
<p:tagLst xmlns:a="http://schemas.openxmlformats.org/drawingml/2006/main" xmlns:r="http://schemas.openxmlformats.org/officeDocument/2006/relationships" xmlns:p="http://schemas.openxmlformats.org/presentationml/2006/main">
  <p:tag name="NUM" val="16"/>
</p:tagLst>
</file>

<file path=ppt/tags/tag70.xml><?xml version="1.0" encoding="utf-8"?>
<p:tagLst xmlns:a="http://schemas.openxmlformats.org/drawingml/2006/main" xmlns:r="http://schemas.openxmlformats.org/officeDocument/2006/relationships" xmlns:p="http://schemas.openxmlformats.org/presentationml/2006/main">
  <p:tag name="NUM" val="17"/>
</p:tagLst>
</file>

<file path=ppt/tags/tag71.xml><?xml version="1.0" encoding="utf-8"?>
<p:tagLst xmlns:a="http://schemas.openxmlformats.org/drawingml/2006/main" xmlns:r="http://schemas.openxmlformats.org/officeDocument/2006/relationships" xmlns:p="http://schemas.openxmlformats.org/presentationml/2006/main">
  <p:tag name="NUM" val="16"/>
</p:tagLst>
</file>

<file path=ppt/tags/tag72.xml><?xml version="1.0" encoding="utf-8"?>
<p:tagLst xmlns:a="http://schemas.openxmlformats.org/drawingml/2006/main" xmlns:r="http://schemas.openxmlformats.org/officeDocument/2006/relationships" xmlns:p="http://schemas.openxmlformats.org/presentationml/2006/main">
  <p:tag name="NUM" val="15"/>
</p:tagLst>
</file>

<file path=ppt/tags/tag73.xml><?xml version="1.0" encoding="utf-8"?>
<p:tagLst xmlns:a="http://schemas.openxmlformats.org/drawingml/2006/main" xmlns:r="http://schemas.openxmlformats.org/officeDocument/2006/relationships" xmlns:p="http://schemas.openxmlformats.org/presentationml/2006/main">
  <p:tag name="NUM" val="28"/>
</p:tagLst>
</file>

<file path=ppt/tags/tag74.xml><?xml version="1.0" encoding="utf-8"?>
<p:tagLst xmlns:a="http://schemas.openxmlformats.org/drawingml/2006/main" xmlns:r="http://schemas.openxmlformats.org/officeDocument/2006/relationships" xmlns:p="http://schemas.openxmlformats.org/presentationml/2006/main">
  <p:tag name="NUM" val="19"/>
</p:tagLst>
</file>

<file path=ppt/tags/tag75.xml><?xml version="1.0" encoding="utf-8"?>
<p:tagLst xmlns:a="http://schemas.openxmlformats.org/drawingml/2006/main" xmlns:r="http://schemas.openxmlformats.org/officeDocument/2006/relationships" xmlns:p="http://schemas.openxmlformats.org/presentationml/2006/main">
  <p:tag name="NUM" val="20"/>
</p:tagLst>
</file>

<file path=ppt/tags/tag76.xml><?xml version="1.0" encoding="utf-8"?>
<p:tagLst xmlns:a="http://schemas.openxmlformats.org/drawingml/2006/main" xmlns:r="http://schemas.openxmlformats.org/officeDocument/2006/relationships" xmlns:p="http://schemas.openxmlformats.org/presentationml/2006/main">
  <p:tag name="NUM" val="18"/>
</p:tagLst>
</file>

<file path=ppt/tags/tag77.xml><?xml version="1.0" encoding="utf-8"?>
<p:tagLst xmlns:a="http://schemas.openxmlformats.org/drawingml/2006/main" xmlns:r="http://schemas.openxmlformats.org/officeDocument/2006/relationships" xmlns:p="http://schemas.openxmlformats.org/presentationml/2006/main">
  <p:tag name="NUM" val="17"/>
</p:tagLst>
</file>

<file path=ppt/tags/tag78.xml><?xml version="1.0" encoding="utf-8"?>
<p:tagLst xmlns:a="http://schemas.openxmlformats.org/drawingml/2006/main" xmlns:r="http://schemas.openxmlformats.org/officeDocument/2006/relationships" xmlns:p="http://schemas.openxmlformats.org/presentationml/2006/main">
  <p:tag name="NUM" val="16"/>
</p:tagLst>
</file>

<file path=ppt/tags/tag79.xml><?xml version="1.0" encoding="utf-8"?>
<p:tagLst xmlns:a="http://schemas.openxmlformats.org/drawingml/2006/main" xmlns:r="http://schemas.openxmlformats.org/officeDocument/2006/relationships" xmlns:p="http://schemas.openxmlformats.org/presentationml/2006/main">
  <p:tag name="NUM" val="15"/>
</p:tagLst>
</file>

<file path=ppt/tags/tag8.xml><?xml version="1.0" encoding="utf-8"?>
<p:tagLst xmlns:a="http://schemas.openxmlformats.org/drawingml/2006/main" xmlns:r="http://schemas.openxmlformats.org/officeDocument/2006/relationships" xmlns:p="http://schemas.openxmlformats.org/presentationml/2006/main">
  <p:tag name="NUM" val="15"/>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1.xml><?xml version="1.0" encoding="utf-8"?>
<p:tagLst xmlns:a="http://schemas.openxmlformats.org/drawingml/2006/main" xmlns:r="http://schemas.openxmlformats.org/officeDocument/2006/relationships" xmlns:p="http://schemas.openxmlformats.org/presentationml/2006/main">
  <p:tag name="NUM" val="21"/>
</p:tagLst>
</file>

<file path=ppt/tags/tag82.xml><?xml version="1.0" encoding="utf-8"?>
<p:tagLst xmlns:a="http://schemas.openxmlformats.org/drawingml/2006/main" xmlns:r="http://schemas.openxmlformats.org/officeDocument/2006/relationships" xmlns:p="http://schemas.openxmlformats.org/presentationml/2006/main">
  <p:tag name="NUM" val="20"/>
</p:tagLst>
</file>

<file path=ppt/tags/tag83.xml><?xml version="1.0" encoding="utf-8"?>
<p:tagLst xmlns:a="http://schemas.openxmlformats.org/drawingml/2006/main" xmlns:r="http://schemas.openxmlformats.org/officeDocument/2006/relationships" xmlns:p="http://schemas.openxmlformats.org/presentationml/2006/main">
  <p:tag name="NUM" val="18"/>
</p:tagLst>
</file>

<file path=ppt/tags/tag84.xml><?xml version="1.0" encoding="utf-8"?>
<p:tagLst xmlns:a="http://schemas.openxmlformats.org/drawingml/2006/main" xmlns:r="http://schemas.openxmlformats.org/officeDocument/2006/relationships" xmlns:p="http://schemas.openxmlformats.org/presentationml/2006/main">
  <p:tag name="NUM" val="17"/>
</p:tagLst>
</file>

<file path=ppt/tags/tag85.xml><?xml version="1.0" encoding="utf-8"?>
<p:tagLst xmlns:a="http://schemas.openxmlformats.org/drawingml/2006/main" xmlns:r="http://schemas.openxmlformats.org/officeDocument/2006/relationships" xmlns:p="http://schemas.openxmlformats.org/presentationml/2006/main">
  <p:tag name="NUM" val="16"/>
</p:tagLst>
</file>

<file path=ppt/tags/tag86.xml><?xml version="1.0" encoding="utf-8"?>
<p:tagLst xmlns:a="http://schemas.openxmlformats.org/drawingml/2006/main" xmlns:r="http://schemas.openxmlformats.org/officeDocument/2006/relationships" xmlns:p="http://schemas.openxmlformats.org/presentationml/2006/main">
  <p:tag name="NUM" val="15"/>
</p:tagLst>
</file>

<file path=ppt/tags/tag87.xml><?xml version="1.0" encoding="utf-8"?>
<p:tagLst xmlns:a="http://schemas.openxmlformats.org/drawingml/2006/main" xmlns:r="http://schemas.openxmlformats.org/officeDocument/2006/relationships" xmlns:p="http://schemas.openxmlformats.org/presentationml/2006/main">
  <p:tag name="NUM" val="14"/>
</p:tagLst>
</file>

<file path=ppt/tags/tag88.xml><?xml version="1.0" encoding="utf-8"?>
<p:tagLst xmlns:a="http://schemas.openxmlformats.org/drawingml/2006/main" xmlns:r="http://schemas.openxmlformats.org/officeDocument/2006/relationships" xmlns:p="http://schemas.openxmlformats.org/presentationml/2006/main">
  <p:tag name="NUM" val="13"/>
</p:tagLst>
</file>

<file path=ppt/tags/tag89.xml><?xml version="1.0" encoding="utf-8"?>
<p:tagLst xmlns:a="http://schemas.openxmlformats.org/drawingml/2006/main" xmlns:r="http://schemas.openxmlformats.org/officeDocument/2006/relationships" xmlns:p="http://schemas.openxmlformats.org/presentationml/2006/main">
  <p:tag name="NUM" val="12"/>
</p:tagLst>
</file>

<file path=ppt/tags/tag9.xml><?xml version="1.0" encoding="utf-8"?>
<p:tagLst xmlns:a="http://schemas.openxmlformats.org/drawingml/2006/main" xmlns:r="http://schemas.openxmlformats.org/officeDocument/2006/relationships" xmlns:p="http://schemas.openxmlformats.org/presentationml/2006/main">
  <p:tag name="NUM" val="14"/>
</p:tagLst>
</file>

<file path=ppt/tags/tag90.xml><?xml version="1.0" encoding="utf-8"?>
<p:tagLst xmlns:a="http://schemas.openxmlformats.org/drawingml/2006/main" xmlns:r="http://schemas.openxmlformats.org/officeDocument/2006/relationships" xmlns:p="http://schemas.openxmlformats.org/presentationml/2006/main">
  <p:tag name="NUM" val="28"/>
</p:tagLst>
</file>

<file path=ppt/tags/tag91.xml><?xml version="1.0" encoding="utf-8"?>
<p:tagLst xmlns:a="http://schemas.openxmlformats.org/drawingml/2006/main" xmlns:r="http://schemas.openxmlformats.org/officeDocument/2006/relationships" xmlns:p="http://schemas.openxmlformats.org/presentationml/2006/main">
  <p:tag name="NUM" val="19"/>
</p:tagLst>
</file>

<file path=ppt/tags/tag92.xml><?xml version="1.0" encoding="utf-8"?>
<p:tagLst xmlns:a="http://schemas.openxmlformats.org/drawingml/2006/main" xmlns:r="http://schemas.openxmlformats.org/officeDocument/2006/relationships" xmlns:p="http://schemas.openxmlformats.org/presentationml/2006/main">
  <p:tag name="NUM" val="21"/>
</p:tagLst>
</file>

<file path=ppt/tags/tag93.xml><?xml version="1.0" encoding="utf-8"?>
<p:tagLst xmlns:a="http://schemas.openxmlformats.org/drawingml/2006/main" xmlns:r="http://schemas.openxmlformats.org/officeDocument/2006/relationships" xmlns:p="http://schemas.openxmlformats.org/presentationml/2006/main">
  <p:tag name="NUM" val="20"/>
</p:tagLst>
</file>

<file path=ppt/tags/tag94.xml><?xml version="1.0" encoding="utf-8"?>
<p:tagLst xmlns:a="http://schemas.openxmlformats.org/drawingml/2006/main" xmlns:r="http://schemas.openxmlformats.org/officeDocument/2006/relationships" xmlns:p="http://schemas.openxmlformats.org/presentationml/2006/main">
  <p:tag name="NUM" val="18"/>
</p:tagLst>
</file>

<file path=ppt/tags/tag95.xml><?xml version="1.0" encoding="utf-8"?>
<p:tagLst xmlns:a="http://schemas.openxmlformats.org/drawingml/2006/main" xmlns:r="http://schemas.openxmlformats.org/officeDocument/2006/relationships" xmlns:p="http://schemas.openxmlformats.org/presentationml/2006/main">
  <p:tag name="NUM" val="17"/>
</p:tagLst>
</file>

<file path=ppt/tags/tag96.xml><?xml version="1.0" encoding="utf-8"?>
<p:tagLst xmlns:a="http://schemas.openxmlformats.org/drawingml/2006/main" xmlns:r="http://schemas.openxmlformats.org/officeDocument/2006/relationships" xmlns:p="http://schemas.openxmlformats.org/presentationml/2006/main">
  <p:tag name="NUM" val="16"/>
</p:tagLst>
</file>

<file path=ppt/tags/tag97.xml><?xml version="1.0" encoding="utf-8"?>
<p:tagLst xmlns:a="http://schemas.openxmlformats.org/drawingml/2006/main" xmlns:r="http://schemas.openxmlformats.org/officeDocument/2006/relationships" xmlns:p="http://schemas.openxmlformats.org/presentationml/2006/main">
  <p:tag name="NUM" val="15"/>
</p:tagLst>
</file>

<file path=ppt/tags/tag98.xml><?xml version="1.0" encoding="utf-8"?>
<p:tagLst xmlns:a="http://schemas.openxmlformats.org/drawingml/2006/main" xmlns:r="http://schemas.openxmlformats.org/officeDocument/2006/relationships" xmlns:p="http://schemas.openxmlformats.org/presentationml/2006/main">
  <p:tag name="NUM" val="14"/>
</p:tagLst>
</file>

<file path=ppt/tags/tag99.xml><?xml version="1.0" encoding="utf-8"?>
<p:tagLst xmlns:a="http://schemas.openxmlformats.org/drawingml/2006/main" xmlns:r="http://schemas.openxmlformats.org/officeDocument/2006/relationships" xmlns:p="http://schemas.openxmlformats.org/presentationml/2006/main">
  <p:tag name="NUM" val="13"/>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39525</TotalTime>
  <Words>3901</Words>
  <Application>Microsoft Office PowerPoint</Application>
  <PresentationFormat>Affichage à l'écran (4:3)</PresentationFormat>
  <Paragraphs>2374</Paragraphs>
  <Slides>31</Slides>
  <Notes>11</Notes>
  <HiddenSlides>4</HiddenSlides>
  <MMClips>0</MMClips>
  <ScaleCrop>false</ScaleCrop>
  <HeadingPairs>
    <vt:vector size="4" baseType="variant">
      <vt:variant>
        <vt:lpstr>Thème</vt:lpstr>
      </vt:variant>
      <vt:variant>
        <vt:i4>1</vt:i4>
      </vt:variant>
      <vt:variant>
        <vt:lpstr>Titres des diapositives</vt:lpstr>
      </vt:variant>
      <vt:variant>
        <vt:i4>31</vt:i4>
      </vt:variant>
    </vt:vector>
  </HeadingPairs>
  <TitlesOfParts>
    <vt:vector size="32"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électriques</dc:title>
  <dc:creator>phil</dc:creator>
  <cp:lastModifiedBy>phil</cp:lastModifiedBy>
  <cp:revision>566</cp:revision>
  <dcterms:created xsi:type="dcterms:W3CDTF">2016-01-24T11:49:39Z</dcterms:created>
  <dcterms:modified xsi:type="dcterms:W3CDTF">2016-04-11T21:40:27Z</dcterms:modified>
</cp:coreProperties>
</file>