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D5D"/>
    <a:srgbClr val="D4D26C"/>
    <a:srgbClr val="D1B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1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269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48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45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10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01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30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92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09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81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29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41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A142F-6259-4AFC-8910-9A9858FD5CEE}" type="datetimeFigureOut">
              <a:rPr lang="fr-FR" smtClean="0"/>
              <a:t>31/03/2016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2C458-3CE6-4019-9BCD-501F62A1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82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microsoft.com/office/2007/relationships/hdphoto" Target="../media/hdphoto7.wdp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hdphoto" Target="../media/hdphoto3.wdp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Relationship Id="rId22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à coins arrondis 70"/>
          <p:cNvSpPr/>
          <p:nvPr/>
        </p:nvSpPr>
        <p:spPr>
          <a:xfrm>
            <a:off x="11646" y="1862160"/>
            <a:ext cx="3264210" cy="4996459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1720" y="6309320"/>
            <a:ext cx="6400800" cy="548680"/>
          </a:xfrm>
        </p:spPr>
        <p:txBody>
          <a:bodyPr>
            <a:normAutofit fontScale="47500" lnSpcReduction="2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Projet Phoenix SMS </a:t>
            </a:r>
            <a:r>
              <a:rPr lang="fr-FR" b="1" dirty="0" err="1" smtClean="0">
                <a:solidFill>
                  <a:schemeClr val="tx1"/>
                </a:solidFill>
              </a:rPr>
              <a:t>Enocean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«Télégestion  Maison secondaire »  INGEREA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162" y="577584"/>
            <a:ext cx="729038" cy="12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694" y="219017"/>
            <a:ext cx="1679713" cy="11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41" y="121557"/>
            <a:ext cx="1366145" cy="131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be 3"/>
          <p:cNvSpPr/>
          <p:nvPr/>
        </p:nvSpPr>
        <p:spPr>
          <a:xfrm>
            <a:off x="4644008" y="1916832"/>
            <a:ext cx="3988964" cy="4320480"/>
          </a:xfrm>
          <a:prstGeom prst="cube">
            <a:avLst>
              <a:gd name="adj" fmla="val 9445"/>
            </a:avLst>
          </a:prstGeom>
          <a:solidFill>
            <a:srgbClr val="E3DD5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5082551" y="2303480"/>
            <a:ext cx="3161857" cy="3600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/>
          <p:cNvCxnSpPr/>
          <p:nvPr/>
        </p:nvCxnSpPr>
        <p:spPr>
          <a:xfrm flipH="1">
            <a:off x="4644008" y="5903880"/>
            <a:ext cx="438543" cy="3334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082551" y="4581128"/>
            <a:ext cx="3155362" cy="43204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5082551" y="4657328"/>
            <a:ext cx="3155362" cy="27964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/>
          <p:cNvGrpSpPr/>
          <p:nvPr/>
        </p:nvGrpSpPr>
        <p:grpSpPr>
          <a:xfrm>
            <a:off x="5082551" y="3212976"/>
            <a:ext cx="3155362" cy="432048"/>
            <a:chOff x="5234951" y="4733528"/>
            <a:chExt cx="3155362" cy="432048"/>
          </a:xfrm>
        </p:grpSpPr>
        <p:sp>
          <p:nvSpPr>
            <p:cNvPr id="22" name="Rectangle 21"/>
            <p:cNvSpPr/>
            <p:nvPr/>
          </p:nvSpPr>
          <p:spPr>
            <a:xfrm>
              <a:off x="5234951" y="4733528"/>
              <a:ext cx="3155362" cy="43204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34951" y="4809728"/>
              <a:ext cx="3155362" cy="2796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Rectangle à coins arrondis 9"/>
          <p:cNvSpPr/>
          <p:nvPr/>
        </p:nvSpPr>
        <p:spPr>
          <a:xfrm>
            <a:off x="325323" y="237747"/>
            <a:ext cx="1728192" cy="1232421"/>
          </a:xfrm>
          <a:prstGeom prst="round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Sonde PT1000 ou PT100 filaire</a:t>
            </a:r>
            <a:endParaRPr lang="fr-FR" dirty="0"/>
          </a:p>
        </p:txBody>
      </p:sp>
      <p:sp>
        <p:nvSpPr>
          <p:cNvPr id="27" name="Rectangle à coins arrondis 26"/>
          <p:cNvSpPr/>
          <p:nvPr/>
        </p:nvSpPr>
        <p:spPr>
          <a:xfrm>
            <a:off x="2195736" y="219017"/>
            <a:ext cx="1728192" cy="1232421"/>
          </a:xfrm>
          <a:prstGeom prst="roundRect">
            <a:avLst/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Capteur porte réfrigérateur radio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265674" y="190688"/>
            <a:ext cx="1656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Capteur fumée radio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5786888" y="925"/>
            <a:ext cx="1889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Capteur </a:t>
            </a:r>
            <a:r>
              <a:rPr lang="fr-FR" dirty="0" smtClean="0"/>
              <a:t>radio</a:t>
            </a:r>
          </a:p>
          <a:p>
            <a:pPr algn="ctr"/>
            <a:r>
              <a:rPr lang="fr-FR" dirty="0" smtClean="0"/>
              <a:t>ouverture porte </a:t>
            </a:r>
            <a:br>
              <a:rPr lang="fr-FR" dirty="0" smtClean="0"/>
            </a:br>
            <a:r>
              <a:rPr lang="fr-FR" dirty="0" smtClean="0"/>
              <a:t>(plutôt vibration) 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592428" y="444863"/>
            <a:ext cx="1342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Capteur</a:t>
            </a:r>
          </a:p>
          <a:p>
            <a:pPr algn="ctr"/>
            <a:r>
              <a:rPr lang="fr-FR" dirty="0" smtClean="0"/>
              <a:t> présence </a:t>
            </a:r>
          </a:p>
          <a:p>
            <a:pPr algn="ctr"/>
            <a:r>
              <a:rPr lang="fr-FR" dirty="0" smtClean="0"/>
              <a:t>radio</a:t>
            </a:r>
            <a:endParaRPr lang="fr-FR" dirty="0"/>
          </a:p>
        </p:txBody>
      </p:sp>
      <p:grpSp>
        <p:nvGrpSpPr>
          <p:cNvPr id="14" name="Groupe 13"/>
          <p:cNvGrpSpPr/>
          <p:nvPr/>
        </p:nvGrpSpPr>
        <p:grpSpPr>
          <a:xfrm>
            <a:off x="3751484" y="1031087"/>
            <a:ext cx="344887" cy="694600"/>
            <a:chOff x="2828873" y="1433518"/>
            <a:chExt cx="344887" cy="694600"/>
          </a:xfrm>
        </p:grpSpPr>
        <p:sp>
          <p:nvSpPr>
            <p:cNvPr id="13" name="Arc 12"/>
            <p:cNvSpPr/>
            <p:nvPr/>
          </p:nvSpPr>
          <p:spPr>
            <a:xfrm rot="7141277">
              <a:off x="2771800" y="1675798"/>
              <a:ext cx="324036" cy="16902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Arc 32"/>
            <p:cNvSpPr/>
            <p:nvPr/>
          </p:nvSpPr>
          <p:spPr>
            <a:xfrm rot="7141277">
              <a:off x="2749393" y="1695411"/>
              <a:ext cx="439395" cy="20793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Arc 33"/>
            <p:cNvSpPr/>
            <p:nvPr/>
          </p:nvSpPr>
          <p:spPr>
            <a:xfrm rot="7229509">
              <a:off x="2654017" y="1608374"/>
              <a:ext cx="694600" cy="344887"/>
            </a:xfrm>
            <a:prstGeom prst="arc">
              <a:avLst>
                <a:gd name="adj1" fmla="val 16200000"/>
                <a:gd name="adj2" fmla="val 209361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5297762" y="1031088"/>
            <a:ext cx="344887" cy="694600"/>
            <a:chOff x="2828873" y="1433518"/>
            <a:chExt cx="344887" cy="694600"/>
          </a:xfrm>
        </p:grpSpPr>
        <p:sp>
          <p:nvSpPr>
            <p:cNvPr id="37" name="Arc 36"/>
            <p:cNvSpPr/>
            <p:nvPr/>
          </p:nvSpPr>
          <p:spPr>
            <a:xfrm rot="7141277">
              <a:off x="2771800" y="1675798"/>
              <a:ext cx="324036" cy="16902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Arc 37"/>
            <p:cNvSpPr/>
            <p:nvPr/>
          </p:nvSpPr>
          <p:spPr>
            <a:xfrm rot="7141277">
              <a:off x="2749393" y="1695411"/>
              <a:ext cx="439395" cy="20793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Arc 38"/>
            <p:cNvSpPr/>
            <p:nvPr/>
          </p:nvSpPr>
          <p:spPr>
            <a:xfrm rot="7229509">
              <a:off x="2654017" y="1608374"/>
              <a:ext cx="694600" cy="344887"/>
            </a:xfrm>
            <a:prstGeom prst="arc">
              <a:avLst>
                <a:gd name="adj1" fmla="val 16200000"/>
                <a:gd name="adj2" fmla="val 209361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6916200" y="1175205"/>
            <a:ext cx="344887" cy="694600"/>
            <a:chOff x="2828873" y="1433518"/>
            <a:chExt cx="344887" cy="694600"/>
          </a:xfrm>
        </p:grpSpPr>
        <p:sp>
          <p:nvSpPr>
            <p:cNvPr id="41" name="Arc 40"/>
            <p:cNvSpPr/>
            <p:nvPr/>
          </p:nvSpPr>
          <p:spPr>
            <a:xfrm rot="7141277">
              <a:off x="2771800" y="1675798"/>
              <a:ext cx="324036" cy="16902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Arc 41"/>
            <p:cNvSpPr/>
            <p:nvPr/>
          </p:nvSpPr>
          <p:spPr>
            <a:xfrm rot="7141277">
              <a:off x="2749393" y="1695411"/>
              <a:ext cx="439395" cy="20793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Arc 42"/>
            <p:cNvSpPr/>
            <p:nvPr/>
          </p:nvSpPr>
          <p:spPr>
            <a:xfrm rot="7229509">
              <a:off x="2654017" y="1608374"/>
              <a:ext cx="694600" cy="344887"/>
            </a:xfrm>
            <a:prstGeom prst="arc">
              <a:avLst>
                <a:gd name="adj1" fmla="val 16200000"/>
                <a:gd name="adj2" fmla="val 209361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8590370" y="1128091"/>
            <a:ext cx="344887" cy="694600"/>
            <a:chOff x="2828873" y="1433518"/>
            <a:chExt cx="344887" cy="694600"/>
          </a:xfrm>
        </p:grpSpPr>
        <p:sp>
          <p:nvSpPr>
            <p:cNvPr id="45" name="Arc 44"/>
            <p:cNvSpPr/>
            <p:nvPr/>
          </p:nvSpPr>
          <p:spPr>
            <a:xfrm rot="7141277">
              <a:off x="2771800" y="1675798"/>
              <a:ext cx="324036" cy="16902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Arc 45"/>
            <p:cNvSpPr/>
            <p:nvPr/>
          </p:nvSpPr>
          <p:spPr>
            <a:xfrm rot="7141277">
              <a:off x="2749393" y="1695411"/>
              <a:ext cx="439395" cy="20793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Arc 46"/>
            <p:cNvSpPr/>
            <p:nvPr/>
          </p:nvSpPr>
          <p:spPr>
            <a:xfrm rot="7229509">
              <a:off x="2654017" y="1608374"/>
              <a:ext cx="694600" cy="344887"/>
            </a:xfrm>
            <a:prstGeom prst="arc">
              <a:avLst>
                <a:gd name="adj1" fmla="val 16200000"/>
                <a:gd name="adj2" fmla="val 209361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/>
          <p:cNvGrpSpPr/>
          <p:nvPr/>
        </p:nvGrpSpPr>
        <p:grpSpPr>
          <a:xfrm rot="5400000" flipH="1" flipV="1">
            <a:off x="8012795" y="2511888"/>
            <a:ext cx="344887" cy="694600"/>
            <a:chOff x="2828873" y="1433518"/>
            <a:chExt cx="344887" cy="694600"/>
          </a:xfrm>
        </p:grpSpPr>
        <p:sp>
          <p:nvSpPr>
            <p:cNvPr id="49" name="Arc 48"/>
            <p:cNvSpPr/>
            <p:nvPr/>
          </p:nvSpPr>
          <p:spPr>
            <a:xfrm rot="7141277">
              <a:off x="2771800" y="1675798"/>
              <a:ext cx="324036" cy="16902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Arc 49"/>
            <p:cNvSpPr/>
            <p:nvPr/>
          </p:nvSpPr>
          <p:spPr>
            <a:xfrm rot="7141277">
              <a:off x="2749393" y="1695411"/>
              <a:ext cx="439395" cy="20793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Arc 50"/>
            <p:cNvSpPr/>
            <p:nvPr/>
          </p:nvSpPr>
          <p:spPr>
            <a:xfrm rot="7229509">
              <a:off x="2654017" y="1608374"/>
              <a:ext cx="694600" cy="344887"/>
            </a:xfrm>
            <a:prstGeom prst="arc">
              <a:avLst>
                <a:gd name="adj1" fmla="val 16200000"/>
                <a:gd name="adj2" fmla="val 209361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Cube 15"/>
          <p:cNvSpPr/>
          <p:nvPr/>
        </p:nvSpPr>
        <p:spPr>
          <a:xfrm>
            <a:off x="6541356" y="2711470"/>
            <a:ext cx="409825" cy="115541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200" dirty="0" smtClean="0"/>
              <a:t>Interface 0-10V 4-20mA</a:t>
            </a:r>
            <a:endParaRPr lang="fr-FR" sz="1200" dirty="0"/>
          </a:p>
        </p:txBody>
      </p:sp>
      <p:sp>
        <p:nvSpPr>
          <p:cNvPr id="17" name="Forme libre 16"/>
          <p:cNvSpPr/>
          <p:nvPr/>
        </p:nvSpPr>
        <p:spPr>
          <a:xfrm>
            <a:off x="4782292" y="3847172"/>
            <a:ext cx="1902851" cy="1850492"/>
          </a:xfrm>
          <a:custGeom>
            <a:avLst/>
            <a:gdLst>
              <a:gd name="connsiteX0" fmla="*/ 0 w 546410"/>
              <a:gd name="connsiteY0" fmla="*/ 0 h 472746"/>
              <a:gd name="connsiteX1" fmla="*/ 78058 w 546410"/>
              <a:gd name="connsiteY1" fmla="*/ 390293 h 472746"/>
              <a:gd name="connsiteX2" fmla="*/ 223024 w 546410"/>
              <a:gd name="connsiteY2" fmla="*/ 468351 h 472746"/>
              <a:gd name="connsiteX3" fmla="*/ 401444 w 546410"/>
              <a:gd name="connsiteY3" fmla="*/ 312234 h 472746"/>
              <a:gd name="connsiteX4" fmla="*/ 546410 w 546410"/>
              <a:gd name="connsiteY4" fmla="*/ 11151 h 472746"/>
              <a:gd name="connsiteX0" fmla="*/ 1239948 w 1240248"/>
              <a:gd name="connsiteY0" fmla="*/ 0 h 2176628"/>
              <a:gd name="connsiteX1" fmla="*/ 57918 w 1240248"/>
              <a:gd name="connsiteY1" fmla="*/ 1996068 h 2176628"/>
              <a:gd name="connsiteX2" fmla="*/ 202884 w 1240248"/>
              <a:gd name="connsiteY2" fmla="*/ 2074126 h 2176628"/>
              <a:gd name="connsiteX3" fmla="*/ 381304 w 1240248"/>
              <a:gd name="connsiteY3" fmla="*/ 1918009 h 2176628"/>
              <a:gd name="connsiteX4" fmla="*/ 526270 w 1240248"/>
              <a:gd name="connsiteY4" fmla="*/ 1616926 h 2176628"/>
              <a:gd name="connsiteX0" fmla="*/ 1863943 w 1864127"/>
              <a:gd name="connsiteY0" fmla="*/ 0 h 2171410"/>
              <a:gd name="connsiteX1" fmla="*/ 23991 w 1864127"/>
              <a:gd name="connsiteY1" fmla="*/ 345687 h 2171410"/>
              <a:gd name="connsiteX2" fmla="*/ 826879 w 1864127"/>
              <a:gd name="connsiteY2" fmla="*/ 2074126 h 2171410"/>
              <a:gd name="connsiteX3" fmla="*/ 1005299 w 1864127"/>
              <a:gd name="connsiteY3" fmla="*/ 1918009 h 2171410"/>
              <a:gd name="connsiteX4" fmla="*/ 1150265 w 1864127"/>
              <a:gd name="connsiteY4" fmla="*/ 1616926 h 2171410"/>
              <a:gd name="connsiteX0" fmla="*/ 1887121 w 1887303"/>
              <a:gd name="connsiteY0" fmla="*/ 0 h 2104503"/>
              <a:gd name="connsiteX1" fmla="*/ 24866 w 1887303"/>
              <a:gd name="connsiteY1" fmla="*/ 278780 h 2104503"/>
              <a:gd name="connsiteX2" fmla="*/ 827754 w 1887303"/>
              <a:gd name="connsiteY2" fmla="*/ 2007219 h 2104503"/>
              <a:gd name="connsiteX3" fmla="*/ 1006174 w 1887303"/>
              <a:gd name="connsiteY3" fmla="*/ 1851102 h 2104503"/>
              <a:gd name="connsiteX4" fmla="*/ 1151140 w 1887303"/>
              <a:gd name="connsiteY4" fmla="*/ 1550019 h 2104503"/>
              <a:gd name="connsiteX0" fmla="*/ 1887121 w 1887159"/>
              <a:gd name="connsiteY0" fmla="*/ 0 h 2104503"/>
              <a:gd name="connsiteX1" fmla="*/ 24866 w 1887159"/>
              <a:gd name="connsiteY1" fmla="*/ 278780 h 2104503"/>
              <a:gd name="connsiteX2" fmla="*/ 827754 w 1887159"/>
              <a:gd name="connsiteY2" fmla="*/ 2007219 h 2104503"/>
              <a:gd name="connsiteX3" fmla="*/ 1006174 w 1887159"/>
              <a:gd name="connsiteY3" fmla="*/ 1851102 h 2104503"/>
              <a:gd name="connsiteX4" fmla="*/ 1151140 w 1887159"/>
              <a:gd name="connsiteY4" fmla="*/ 1550019 h 2104503"/>
              <a:gd name="connsiteX0" fmla="*/ 1958132 w 1958172"/>
              <a:gd name="connsiteY0" fmla="*/ 0 h 1987836"/>
              <a:gd name="connsiteX1" fmla="*/ 95877 w 1958172"/>
              <a:gd name="connsiteY1" fmla="*/ 278780 h 1987836"/>
              <a:gd name="connsiteX2" fmla="*/ 352355 w 1958172"/>
              <a:gd name="connsiteY2" fmla="*/ 1862253 h 1987836"/>
              <a:gd name="connsiteX3" fmla="*/ 1077185 w 1958172"/>
              <a:gd name="connsiteY3" fmla="*/ 1851102 h 1987836"/>
              <a:gd name="connsiteX4" fmla="*/ 1222151 w 1958172"/>
              <a:gd name="connsiteY4" fmla="*/ 1550019 h 1987836"/>
              <a:gd name="connsiteX0" fmla="*/ 1955996 w 1956036"/>
              <a:gd name="connsiteY0" fmla="*/ 0 h 2025924"/>
              <a:gd name="connsiteX1" fmla="*/ 93741 w 1956036"/>
              <a:gd name="connsiteY1" fmla="*/ 278780 h 2025924"/>
              <a:gd name="connsiteX2" fmla="*/ 350219 w 1956036"/>
              <a:gd name="connsiteY2" fmla="*/ 1862253 h 2025924"/>
              <a:gd name="connsiteX3" fmla="*/ 985839 w 1956036"/>
              <a:gd name="connsiteY3" fmla="*/ 1940312 h 2025924"/>
              <a:gd name="connsiteX4" fmla="*/ 1220015 w 1956036"/>
              <a:gd name="connsiteY4" fmla="*/ 1550019 h 2025924"/>
              <a:gd name="connsiteX0" fmla="*/ 1955996 w 1956036"/>
              <a:gd name="connsiteY0" fmla="*/ 0 h 2025924"/>
              <a:gd name="connsiteX1" fmla="*/ 93741 w 1956036"/>
              <a:gd name="connsiteY1" fmla="*/ 278780 h 2025924"/>
              <a:gd name="connsiteX2" fmla="*/ 350219 w 1956036"/>
              <a:gd name="connsiteY2" fmla="*/ 1862253 h 2025924"/>
              <a:gd name="connsiteX3" fmla="*/ 985839 w 1956036"/>
              <a:gd name="connsiteY3" fmla="*/ 1940312 h 2025924"/>
              <a:gd name="connsiteX4" fmla="*/ 1220015 w 1956036"/>
              <a:gd name="connsiteY4" fmla="*/ 1550019 h 2025924"/>
              <a:gd name="connsiteX0" fmla="*/ 1955996 w 1956036"/>
              <a:gd name="connsiteY0" fmla="*/ 0 h 2041514"/>
              <a:gd name="connsiteX1" fmla="*/ 93741 w 1956036"/>
              <a:gd name="connsiteY1" fmla="*/ 278780 h 2041514"/>
              <a:gd name="connsiteX2" fmla="*/ 350219 w 1956036"/>
              <a:gd name="connsiteY2" fmla="*/ 1862253 h 2041514"/>
              <a:gd name="connsiteX3" fmla="*/ 985839 w 1956036"/>
              <a:gd name="connsiteY3" fmla="*/ 1940312 h 2041514"/>
              <a:gd name="connsiteX4" fmla="*/ 1220015 w 1956036"/>
              <a:gd name="connsiteY4" fmla="*/ 1550019 h 2041514"/>
              <a:gd name="connsiteX0" fmla="*/ 1809040 w 1809085"/>
              <a:gd name="connsiteY0" fmla="*/ 0 h 2046577"/>
              <a:gd name="connsiteX1" fmla="*/ 125205 w 1809085"/>
              <a:gd name="connsiteY1" fmla="*/ 200722 h 2046577"/>
              <a:gd name="connsiteX2" fmla="*/ 203263 w 1809085"/>
              <a:gd name="connsiteY2" fmla="*/ 1862253 h 2046577"/>
              <a:gd name="connsiteX3" fmla="*/ 838883 w 1809085"/>
              <a:gd name="connsiteY3" fmla="*/ 1940312 h 2046577"/>
              <a:gd name="connsiteX4" fmla="*/ 1073059 w 1809085"/>
              <a:gd name="connsiteY4" fmla="*/ 1550019 h 2046577"/>
              <a:gd name="connsiteX0" fmla="*/ 1829974 w 1830019"/>
              <a:gd name="connsiteY0" fmla="*/ 0 h 2061012"/>
              <a:gd name="connsiteX1" fmla="*/ 146139 w 1830019"/>
              <a:gd name="connsiteY1" fmla="*/ 200722 h 2061012"/>
              <a:gd name="connsiteX2" fmla="*/ 168441 w 1830019"/>
              <a:gd name="connsiteY2" fmla="*/ 1906858 h 2061012"/>
              <a:gd name="connsiteX3" fmla="*/ 859817 w 1830019"/>
              <a:gd name="connsiteY3" fmla="*/ 1940312 h 2061012"/>
              <a:gd name="connsiteX4" fmla="*/ 1093993 w 1830019"/>
              <a:gd name="connsiteY4" fmla="*/ 1550019 h 2061012"/>
              <a:gd name="connsiteX0" fmla="*/ 1839574 w 1839619"/>
              <a:gd name="connsiteY0" fmla="*/ 0 h 2037119"/>
              <a:gd name="connsiteX1" fmla="*/ 155739 w 1839619"/>
              <a:gd name="connsiteY1" fmla="*/ 200722 h 2037119"/>
              <a:gd name="connsiteX2" fmla="*/ 178041 w 1839619"/>
              <a:gd name="connsiteY2" fmla="*/ 1906858 h 2037119"/>
              <a:gd name="connsiteX3" fmla="*/ 869417 w 1839619"/>
              <a:gd name="connsiteY3" fmla="*/ 1940312 h 2037119"/>
              <a:gd name="connsiteX4" fmla="*/ 1103593 w 1839619"/>
              <a:gd name="connsiteY4" fmla="*/ 1550019 h 2037119"/>
              <a:gd name="connsiteX0" fmla="*/ 1822983 w 1823028"/>
              <a:gd name="connsiteY0" fmla="*/ 0 h 2070830"/>
              <a:gd name="connsiteX1" fmla="*/ 139148 w 1823028"/>
              <a:gd name="connsiteY1" fmla="*/ 200722 h 2070830"/>
              <a:gd name="connsiteX2" fmla="*/ 161450 w 1823028"/>
              <a:gd name="connsiteY2" fmla="*/ 1906858 h 2070830"/>
              <a:gd name="connsiteX3" fmla="*/ 696709 w 1823028"/>
              <a:gd name="connsiteY3" fmla="*/ 1962614 h 2070830"/>
              <a:gd name="connsiteX4" fmla="*/ 1087002 w 1823028"/>
              <a:gd name="connsiteY4" fmla="*/ 1550019 h 2070830"/>
              <a:gd name="connsiteX0" fmla="*/ 1841240 w 1841285"/>
              <a:gd name="connsiteY0" fmla="*/ 0 h 1963916"/>
              <a:gd name="connsiteX1" fmla="*/ 157405 w 1841285"/>
              <a:gd name="connsiteY1" fmla="*/ 200722 h 1963916"/>
              <a:gd name="connsiteX2" fmla="*/ 179707 w 1841285"/>
              <a:gd name="connsiteY2" fmla="*/ 1906858 h 1963916"/>
              <a:gd name="connsiteX3" fmla="*/ 1105259 w 1841285"/>
              <a:gd name="connsiteY3" fmla="*/ 1550019 h 1963916"/>
              <a:gd name="connsiteX0" fmla="*/ 1811970 w 1812015"/>
              <a:gd name="connsiteY0" fmla="*/ 0 h 1970767"/>
              <a:gd name="connsiteX1" fmla="*/ 128135 w 1812015"/>
              <a:gd name="connsiteY1" fmla="*/ 200722 h 1970767"/>
              <a:gd name="connsiteX2" fmla="*/ 150437 w 1812015"/>
              <a:gd name="connsiteY2" fmla="*/ 1906858 h 1970767"/>
              <a:gd name="connsiteX3" fmla="*/ 418067 w 1812015"/>
              <a:gd name="connsiteY3" fmla="*/ 1594624 h 1970767"/>
              <a:gd name="connsiteX0" fmla="*/ 1811970 w 1812015"/>
              <a:gd name="connsiteY0" fmla="*/ 0 h 1993351"/>
              <a:gd name="connsiteX1" fmla="*/ 128135 w 1812015"/>
              <a:gd name="connsiteY1" fmla="*/ 200722 h 1993351"/>
              <a:gd name="connsiteX2" fmla="*/ 150437 w 1812015"/>
              <a:gd name="connsiteY2" fmla="*/ 1906858 h 1993351"/>
              <a:gd name="connsiteX3" fmla="*/ 418067 w 1812015"/>
              <a:gd name="connsiteY3" fmla="*/ 1594624 h 1993351"/>
              <a:gd name="connsiteX0" fmla="*/ 1876208 w 1876254"/>
              <a:gd name="connsiteY0" fmla="*/ 0 h 1930607"/>
              <a:gd name="connsiteX1" fmla="*/ 192373 w 1876254"/>
              <a:gd name="connsiteY1" fmla="*/ 200722 h 1930607"/>
              <a:gd name="connsiteX2" fmla="*/ 69710 w 1876254"/>
              <a:gd name="connsiteY2" fmla="*/ 1828800 h 1930607"/>
              <a:gd name="connsiteX3" fmla="*/ 482305 w 1876254"/>
              <a:gd name="connsiteY3" fmla="*/ 1594624 h 1930607"/>
              <a:gd name="connsiteX0" fmla="*/ 1902805 w 1902851"/>
              <a:gd name="connsiteY0" fmla="*/ 0 h 1850492"/>
              <a:gd name="connsiteX1" fmla="*/ 218970 w 1902851"/>
              <a:gd name="connsiteY1" fmla="*/ 200722 h 1850492"/>
              <a:gd name="connsiteX2" fmla="*/ 51702 w 1902851"/>
              <a:gd name="connsiteY2" fmla="*/ 1717288 h 1850492"/>
              <a:gd name="connsiteX3" fmla="*/ 508902 w 1902851"/>
              <a:gd name="connsiteY3" fmla="*/ 1594624 h 185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2851" h="1850492">
                <a:moveTo>
                  <a:pt x="1902805" y="0"/>
                </a:moveTo>
                <a:cubicBezTo>
                  <a:pt x="1912097" y="323385"/>
                  <a:pt x="527487" y="-85492"/>
                  <a:pt x="218970" y="200722"/>
                </a:cubicBezTo>
                <a:cubicBezTo>
                  <a:pt x="-89547" y="486936"/>
                  <a:pt x="3380" y="1484971"/>
                  <a:pt x="51702" y="1717288"/>
                </a:cubicBezTo>
                <a:cubicBezTo>
                  <a:pt x="100024" y="1949605"/>
                  <a:pt x="494499" y="1858535"/>
                  <a:pt x="508902" y="1594624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Cube 55"/>
          <p:cNvSpPr/>
          <p:nvPr/>
        </p:nvSpPr>
        <p:spPr>
          <a:xfrm>
            <a:off x="6951181" y="4137102"/>
            <a:ext cx="356487" cy="1155412"/>
          </a:xfrm>
          <a:prstGeom prst="cube">
            <a:avLst>
              <a:gd name="adj" fmla="val 16039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Interface sortie Phoenix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57" name="Cube 56"/>
          <p:cNvSpPr/>
          <p:nvPr/>
        </p:nvSpPr>
        <p:spPr>
          <a:xfrm>
            <a:off x="7887921" y="4137102"/>
            <a:ext cx="356487" cy="1155412"/>
          </a:xfrm>
          <a:prstGeom prst="cube">
            <a:avLst>
              <a:gd name="adj" fmla="val 16039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Interface sortie Phoenix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58" name="Cube 57"/>
          <p:cNvSpPr/>
          <p:nvPr/>
        </p:nvSpPr>
        <p:spPr>
          <a:xfrm>
            <a:off x="7263428" y="4137102"/>
            <a:ext cx="356487" cy="1155412"/>
          </a:xfrm>
          <a:prstGeom prst="cube">
            <a:avLst>
              <a:gd name="adj" fmla="val 16039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Interface sortie Phoenix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59" name="Cube 58"/>
          <p:cNvSpPr/>
          <p:nvPr/>
        </p:nvSpPr>
        <p:spPr>
          <a:xfrm>
            <a:off x="7575675" y="4137102"/>
            <a:ext cx="356487" cy="1155412"/>
          </a:xfrm>
          <a:prstGeom prst="cube">
            <a:avLst>
              <a:gd name="adj" fmla="val 16039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Interface sortie Phoenix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19" name="Forme libre 18"/>
          <p:cNvSpPr/>
          <p:nvPr/>
        </p:nvSpPr>
        <p:spPr>
          <a:xfrm>
            <a:off x="5719185" y="5312705"/>
            <a:ext cx="1194571" cy="477649"/>
          </a:xfrm>
          <a:custGeom>
            <a:avLst/>
            <a:gdLst>
              <a:gd name="connsiteX0" fmla="*/ 0 w 579863"/>
              <a:gd name="connsiteY0" fmla="*/ 570870 h 907782"/>
              <a:gd name="connsiteX1" fmla="*/ 189571 w 579863"/>
              <a:gd name="connsiteY1" fmla="*/ 894255 h 907782"/>
              <a:gd name="connsiteX2" fmla="*/ 390292 w 579863"/>
              <a:gd name="connsiteY2" fmla="*/ 771592 h 907782"/>
              <a:gd name="connsiteX3" fmla="*/ 468351 w 579863"/>
              <a:gd name="connsiteY3" fmla="*/ 102519 h 907782"/>
              <a:gd name="connsiteX4" fmla="*/ 579863 w 579863"/>
              <a:gd name="connsiteY4" fmla="*/ 13309 h 907782"/>
              <a:gd name="connsiteX0" fmla="*/ 0 w 555926"/>
              <a:gd name="connsiteY0" fmla="*/ 0 h 1318270"/>
              <a:gd name="connsiteX1" fmla="*/ 165634 w 555926"/>
              <a:gd name="connsiteY1" fmla="*/ 1237785 h 1318270"/>
              <a:gd name="connsiteX2" fmla="*/ 366355 w 555926"/>
              <a:gd name="connsiteY2" fmla="*/ 1115122 h 1318270"/>
              <a:gd name="connsiteX3" fmla="*/ 444414 w 555926"/>
              <a:gd name="connsiteY3" fmla="*/ 446049 h 1318270"/>
              <a:gd name="connsiteX4" fmla="*/ 555926 w 555926"/>
              <a:gd name="connsiteY4" fmla="*/ 356839 h 1318270"/>
              <a:gd name="connsiteX0" fmla="*/ 0 w 555926"/>
              <a:gd name="connsiteY0" fmla="*/ 0 h 1318270"/>
              <a:gd name="connsiteX1" fmla="*/ 165634 w 555926"/>
              <a:gd name="connsiteY1" fmla="*/ 1237785 h 1318270"/>
              <a:gd name="connsiteX2" fmla="*/ 366355 w 555926"/>
              <a:gd name="connsiteY2" fmla="*/ 1115122 h 1318270"/>
              <a:gd name="connsiteX3" fmla="*/ 444414 w 555926"/>
              <a:gd name="connsiteY3" fmla="*/ 446049 h 1318270"/>
              <a:gd name="connsiteX4" fmla="*/ 555926 w 555926"/>
              <a:gd name="connsiteY4" fmla="*/ 356839 h 1318270"/>
              <a:gd name="connsiteX0" fmla="*/ 0 w 512840"/>
              <a:gd name="connsiteY0" fmla="*/ 147122 h 938600"/>
              <a:gd name="connsiteX1" fmla="*/ 122548 w 512840"/>
              <a:gd name="connsiteY1" fmla="*/ 894255 h 938600"/>
              <a:gd name="connsiteX2" fmla="*/ 323269 w 512840"/>
              <a:gd name="connsiteY2" fmla="*/ 771592 h 938600"/>
              <a:gd name="connsiteX3" fmla="*/ 401328 w 512840"/>
              <a:gd name="connsiteY3" fmla="*/ 102519 h 938600"/>
              <a:gd name="connsiteX4" fmla="*/ 512840 w 512840"/>
              <a:gd name="connsiteY4" fmla="*/ 13309 h 938600"/>
              <a:gd name="connsiteX0" fmla="*/ 0 w 512840"/>
              <a:gd name="connsiteY0" fmla="*/ 149042 h 955298"/>
              <a:gd name="connsiteX1" fmla="*/ 122548 w 512840"/>
              <a:gd name="connsiteY1" fmla="*/ 896175 h 955298"/>
              <a:gd name="connsiteX2" fmla="*/ 299333 w 512840"/>
              <a:gd name="connsiteY2" fmla="*/ 818118 h 955298"/>
              <a:gd name="connsiteX3" fmla="*/ 401328 w 512840"/>
              <a:gd name="connsiteY3" fmla="*/ 104439 h 955298"/>
              <a:gd name="connsiteX4" fmla="*/ 512840 w 512840"/>
              <a:gd name="connsiteY4" fmla="*/ 15229 h 95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840" h="955298">
                <a:moveTo>
                  <a:pt x="0" y="149042"/>
                </a:moveTo>
                <a:cubicBezTo>
                  <a:pt x="38324" y="695452"/>
                  <a:pt x="72659" y="784662"/>
                  <a:pt x="122548" y="896175"/>
                </a:cubicBezTo>
                <a:cubicBezTo>
                  <a:pt x="172437" y="1007688"/>
                  <a:pt x="252870" y="950074"/>
                  <a:pt x="299333" y="818118"/>
                </a:cubicBezTo>
                <a:cubicBezTo>
                  <a:pt x="345796" y="686162"/>
                  <a:pt x="365744" y="238254"/>
                  <a:pt x="401328" y="104439"/>
                </a:cubicBezTo>
                <a:cubicBezTo>
                  <a:pt x="436913" y="-29376"/>
                  <a:pt x="472881" y="-3357"/>
                  <a:pt x="512840" y="15229"/>
                </a:cubicBezTo>
              </a:path>
            </a:pathLst>
          </a:custGeom>
          <a:noFill/>
          <a:ln w="57150">
            <a:solidFill>
              <a:srgbClr val="00B05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 19"/>
          <p:cNvSpPr/>
          <p:nvPr/>
        </p:nvSpPr>
        <p:spPr>
          <a:xfrm>
            <a:off x="2553629" y="4594302"/>
            <a:ext cx="4905359" cy="1536786"/>
          </a:xfrm>
          <a:custGeom>
            <a:avLst/>
            <a:gdLst>
              <a:gd name="connsiteX0" fmla="*/ 4895386 w 4905359"/>
              <a:gd name="connsiteY0" fmla="*/ 802888 h 1536786"/>
              <a:gd name="connsiteX1" fmla="*/ 4873083 w 4905359"/>
              <a:gd name="connsiteY1" fmla="*/ 1115122 h 1536786"/>
              <a:gd name="connsiteX2" fmla="*/ 4627756 w 4905359"/>
              <a:gd name="connsiteY2" fmla="*/ 1438508 h 1536786"/>
              <a:gd name="connsiteX3" fmla="*/ 4025591 w 4905359"/>
              <a:gd name="connsiteY3" fmla="*/ 1505415 h 1536786"/>
              <a:gd name="connsiteX4" fmla="*/ 1315844 w 4905359"/>
              <a:gd name="connsiteY4" fmla="*/ 1438508 h 1536786"/>
              <a:gd name="connsiteX5" fmla="*/ 591015 w 4905359"/>
              <a:gd name="connsiteY5" fmla="*/ 479503 h 1536786"/>
              <a:gd name="connsiteX6" fmla="*/ 0 w 4905359"/>
              <a:gd name="connsiteY6" fmla="*/ 0 h 1536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5359" h="1536786">
                <a:moveTo>
                  <a:pt x="4895386" y="802888"/>
                </a:moveTo>
                <a:cubicBezTo>
                  <a:pt x="4906537" y="906036"/>
                  <a:pt x="4917688" y="1009185"/>
                  <a:pt x="4873083" y="1115122"/>
                </a:cubicBezTo>
                <a:cubicBezTo>
                  <a:pt x="4828478" y="1221059"/>
                  <a:pt x="4769005" y="1373459"/>
                  <a:pt x="4627756" y="1438508"/>
                </a:cubicBezTo>
                <a:cubicBezTo>
                  <a:pt x="4486507" y="1503557"/>
                  <a:pt x="4577576" y="1505415"/>
                  <a:pt x="4025591" y="1505415"/>
                </a:cubicBezTo>
                <a:cubicBezTo>
                  <a:pt x="3473606" y="1505415"/>
                  <a:pt x="1888273" y="1609493"/>
                  <a:pt x="1315844" y="1438508"/>
                </a:cubicBezTo>
                <a:cubicBezTo>
                  <a:pt x="743415" y="1267523"/>
                  <a:pt x="810322" y="719254"/>
                  <a:pt x="591015" y="479503"/>
                </a:cubicBezTo>
                <a:cubicBezTo>
                  <a:pt x="371708" y="239752"/>
                  <a:pt x="185854" y="119876"/>
                  <a:pt x="0" y="0"/>
                </a:cubicBezTo>
              </a:path>
            </a:pathLst>
          </a:custGeom>
          <a:noFill/>
          <a:ln w="57150">
            <a:solidFill>
              <a:srgbClr val="00B050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à coins arrondis 62"/>
          <p:cNvSpPr/>
          <p:nvPr/>
        </p:nvSpPr>
        <p:spPr>
          <a:xfrm>
            <a:off x="587230" y="2407542"/>
            <a:ext cx="1318428" cy="572755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Alarme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4" name="Rectangle à coins arrondis 63"/>
          <p:cNvSpPr/>
          <p:nvPr/>
        </p:nvSpPr>
        <p:spPr>
          <a:xfrm>
            <a:off x="1697398" y="2774184"/>
            <a:ext cx="1440000" cy="16541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Chauffage 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039" name="Picture 15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500" l="2500" r="99750">
                        <a14:foregroundMark x1="34667" y1="80917" x2="69417" y2="19333"/>
                        <a14:foregroundMark x1="51583" y1="69250" x2="59583" y2="6833"/>
                        <a14:foregroundMark x1="40917" y1="84417" x2="30167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" y="1952668"/>
            <a:ext cx="972407" cy="9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Afficher l'image d'origin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44" b="90000" l="10000" r="90000">
                        <a14:foregroundMark x1="21111" y1="10370" x2="57407" y2="17778"/>
                        <a14:foregroundMark x1="28889" y1="10000" x2="77037" y2="11481"/>
                        <a14:foregroundMark x1="80000" y1="32593" x2="79630" y2="78519"/>
                        <a14:foregroundMark x1="79630" y1="79630" x2="77778" y2="83704"/>
                        <a14:foregroundMark x1="70000" y1="81481" x2="23333" y2="68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69" r="16401" b="12001"/>
          <a:stretch/>
        </p:blipFill>
        <p:spPr bwMode="auto">
          <a:xfrm>
            <a:off x="1877416" y="2735162"/>
            <a:ext cx="1079965" cy="134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442" b="43140" l="54500" r="59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98" t="21655" r="40735" b="56349"/>
          <a:stretch/>
        </p:blipFill>
        <p:spPr bwMode="auto">
          <a:xfrm>
            <a:off x="1794368" y="4936976"/>
            <a:ext cx="802736" cy="180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 descr="Afficher l'image d'origin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43" b="99000" l="28429" r="72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1" r="25026"/>
          <a:stretch/>
        </p:blipFill>
        <p:spPr bwMode="auto">
          <a:xfrm flipH="1">
            <a:off x="-12891" y="3011626"/>
            <a:ext cx="1245388" cy="250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à coins arrondis 64"/>
          <p:cNvSpPr/>
          <p:nvPr/>
        </p:nvSpPr>
        <p:spPr>
          <a:xfrm>
            <a:off x="437416" y="4468976"/>
            <a:ext cx="1440000" cy="46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réfrigérateur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6" name="Rectangle à coins arrondis 65"/>
          <p:cNvSpPr/>
          <p:nvPr/>
        </p:nvSpPr>
        <p:spPr>
          <a:xfrm>
            <a:off x="1185658" y="5769312"/>
            <a:ext cx="1440000" cy="46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Chauffe-eau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046" name="Picture 22" descr="Afficher l'image d'origin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67" b="992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1658" y="2802765"/>
            <a:ext cx="1003509" cy="100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Cube 54"/>
          <p:cNvSpPr/>
          <p:nvPr/>
        </p:nvSpPr>
        <p:spPr>
          <a:xfrm>
            <a:off x="5309539" y="2711470"/>
            <a:ext cx="1206677" cy="1155412"/>
          </a:xfrm>
          <a:prstGeom prst="cube">
            <a:avLst>
              <a:gd name="adj" fmla="val 16039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Alimentation stabilisée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1014760" y="1357880"/>
            <a:ext cx="5716787" cy="1568807"/>
          </a:xfrm>
          <a:custGeom>
            <a:avLst/>
            <a:gdLst>
              <a:gd name="connsiteX0" fmla="*/ 0 w 4629050"/>
              <a:gd name="connsiteY0" fmla="*/ 0 h 4322194"/>
              <a:gd name="connsiteX1" fmla="*/ 713678 w 4629050"/>
              <a:gd name="connsiteY1" fmla="*/ 936703 h 4322194"/>
              <a:gd name="connsiteX2" fmla="*/ 3133493 w 4629050"/>
              <a:gd name="connsiteY2" fmla="*/ 1538868 h 4322194"/>
              <a:gd name="connsiteX3" fmla="*/ 3914078 w 4629050"/>
              <a:gd name="connsiteY3" fmla="*/ 4047893 h 4322194"/>
              <a:gd name="connsiteX4" fmla="*/ 4516244 w 4629050"/>
              <a:gd name="connsiteY4" fmla="*/ 4226312 h 4322194"/>
              <a:gd name="connsiteX5" fmla="*/ 4627756 w 4629050"/>
              <a:gd name="connsiteY5" fmla="*/ 3780263 h 4322194"/>
              <a:gd name="connsiteX0" fmla="*/ 0 w 4627889"/>
              <a:gd name="connsiteY0" fmla="*/ 0 h 4374666"/>
              <a:gd name="connsiteX1" fmla="*/ 713678 w 4627889"/>
              <a:gd name="connsiteY1" fmla="*/ 936703 h 4374666"/>
              <a:gd name="connsiteX2" fmla="*/ 3133493 w 4627889"/>
              <a:gd name="connsiteY2" fmla="*/ 1538868 h 4374666"/>
              <a:gd name="connsiteX3" fmla="*/ 3914078 w 4627889"/>
              <a:gd name="connsiteY3" fmla="*/ 4047893 h 4374666"/>
              <a:gd name="connsiteX4" fmla="*/ 4438186 w 4627889"/>
              <a:gd name="connsiteY4" fmla="*/ 4315522 h 4374666"/>
              <a:gd name="connsiteX5" fmla="*/ 4627756 w 4627889"/>
              <a:gd name="connsiteY5" fmla="*/ 3780263 h 4374666"/>
              <a:gd name="connsiteX0" fmla="*/ 0 w 4627940"/>
              <a:gd name="connsiteY0" fmla="*/ 0 h 4395133"/>
              <a:gd name="connsiteX1" fmla="*/ 713678 w 4627940"/>
              <a:gd name="connsiteY1" fmla="*/ 936703 h 4395133"/>
              <a:gd name="connsiteX2" fmla="*/ 3133493 w 4627940"/>
              <a:gd name="connsiteY2" fmla="*/ 1538868 h 4395133"/>
              <a:gd name="connsiteX3" fmla="*/ 3780263 w 4627940"/>
              <a:gd name="connsiteY3" fmla="*/ 1973766 h 4395133"/>
              <a:gd name="connsiteX4" fmla="*/ 4438186 w 4627940"/>
              <a:gd name="connsiteY4" fmla="*/ 4315522 h 4395133"/>
              <a:gd name="connsiteX5" fmla="*/ 4627756 w 4627940"/>
              <a:gd name="connsiteY5" fmla="*/ 3780263 h 4395133"/>
              <a:gd name="connsiteX0" fmla="*/ 0 w 4627940"/>
              <a:gd name="connsiteY0" fmla="*/ 0 h 4395133"/>
              <a:gd name="connsiteX1" fmla="*/ 713678 w 4627940"/>
              <a:gd name="connsiteY1" fmla="*/ 936703 h 4395133"/>
              <a:gd name="connsiteX2" fmla="*/ 2732049 w 4627940"/>
              <a:gd name="connsiteY2" fmla="*/ 1260087 h 4395133"/>
              <a:gd name="connsiteX3" fmla="*/ 3780263 w 4627940"/>
              <a:gd name="connsiteY3" fmla="*/ 1973766 h 4395133"/>
              <a:gd name="connsiteX4" fmla="*/ 4438186 w 4627940"/>
              <a:gd name="connsiteY4" fmla="*/ 4315522 h 4395133"/>
              <a:gd name="connsiteX5" fmla="*/ 4627756 w 4627940"/>
              <a:gd name="connsiteY5" fmla="*/ 3780263 h 4395133"/>
              <a:gd name="connsiteX0" fmla="*/ 0 w 4627861"/>
              <a:gd name="connsiteY0" fmla="*/ 0 h 4416864"/>
              <a:gd name="connsiteX1" fmla="*/ 713678 w 4627861"/>
              <a:gd name="connsiteY1" fmla="*/ 936703 h 4416864"/>
              <a:gd name="connsiteX2" fmla="*/ 2732049 w 4627861"/>
              <a:gd name="connsiteY2" fmla="*/ 1260087 h 4416864"/>
              <a:gd name="connsiteX3" fmla="*/ 4036741 w 4627861"/>
              <a:gd name="connsiteY3" fmla="*/ 1628078 h 4416864"/>
              <a:gd name="connsiteX4" fmla="*/ 4438186 w 4627861"/>
              <a:gd name="connsiteY4" fmla="*/ 4315522 h 4416864"/>
              <a:gd name="connsiteX5" fmla="*/ 4627756 w 4627861"/>
              <a:gd name="connsiteY5" fmla="*/ 3780263 h 4416864"/>
              <a:gd name="connsiteX0" fmla="*/ 0 w 4627861"/>
              <a:gd name="connsiteY0" fmla="*/ 0 h 4416864"/>
              <a:gd name="connsiteX1" fmla="*/ 713678 w 4627861"/>
              <a:gd name="connsiteY1" fmla="*/ 936703 h 4416864"/>
              <a:gd name="connsiteX2" fmla="*/ 2732049 w 4627861"/>
              <a:gd name="connsiteY2" fmla="*/ 1260087 h 4416864"/>
              <a:gd name="connsiteX3" fmla="*/ 4036741 w 4627861"/>
              <a:gd name="connsiteY3" fmla="*/ 1628078 h 4416864"/>
              <a:gd name="connsiteX4" fmla="*/ 4438186 w 4627861"/>
              <a:gd name="connsiteY4" fmla="*/ 4315522 h 4416864"/>
              <a:gd name="connsiteX5" fmla="*/ 4627756 w 4627861"/>
              <a:gd name="connsiteY5" fmla="*/ 3780263 h 4416864"/>
              <a:gd name="connsiteX0" fmla="*/ 0 w 4627861"/>
              <a:gd name="connsiteY0" fmla="*/ 0 h 4416864"/>
              <a:gd name="connsiteX1" fmla="*/ 713678 w 4627861"/>
              <a:gd name="connsiteY1" fmla="*/ 936703 h 4416864"/>
              <a:gd name="connsiteX2" fmla="*/ 4036741 w 4627861"/>
              <a:gd name="connsiteY2" fmla="*/ 1628078 h 4416864"/>
              <a:gd name="connsiteX3" fmla="*/ 4438186 w 4627861"/>
              <a:gd name="connsiteY3" fmla="*/ 4315522 h 4416864"/>
              <a:gd name="connsiteX4" fmla="*/ 4627756 w 4627861"/>
              <a:gd name="connsiteY4" fmla="*/ 3780263 h 4416864"/>
              <a:gd name="connsiteX0" fmla="*/ 0 w 4627934"/>
              <a:gd name="connsiteY0" fmla="*/ 0 h 4419723"/>
              <a:gd name="connsiteX1" fmla="*/ 713678 w 4627934"/>
              <a:gd name="connsiteY1" fmla="*/ 936703 h 4419723"/>
              <a:gd name="connsiteX2" fmla="*/ 3791414 w 4627934"/>
              <a:gd name="connsiteY2" fmla="*/ 1583473 h 4419723"/>
              <a:gd name="connsiteX3" fmla="*/ 4438186 w 4627934"/>
              <a:gd name="connsiteY3" fmla="*/ 4315522 h 4419723"/>
              <a:gd name="connsiteX4" fmla="*/ 4627756 w 4627934"/>
              <a:gd name="connsiteY4" fmla="*/ 3780263 h 4419723"/>
              <a:gd name="connsiteX0" fmla="*/ 0 w 4627934"/>
              <a:gd name="connsiteY0" fmla="*/ 0 h 4419723"/>
              <a:gd name="connsiteX1" fmla="*/ 713678 w 4627934"/>
              <a:gd name="connsiteY1" fmla="*/ 936703 h 4419723"/>
              <a:gd name="connsiteX2" fmla="*/ 3791414 w 4627934"/>
              <a:gd name="connsiteY2" fmla="*/ 1583473 h 4419723"/>
              <a:gd name="connsiteX3" fmla="*/ 4438186 w 4627934"/>
              <a:gd name="connsiteY3" fmla="*/ 4315522 h 4419723"/>
              <a:gd name="connsiteX4" fmla="*/ 4627756 w 4627934"/>
              <a:gd name="connsiteY4" fmla="*/ 3780263 h 4419723"/>
              <a:gd name="connsiteX0" fmla="*/ 0 w 4438186"/>
              <a:gd name="connsiteY0" fmla="*/ 0 h 4315522"/>
              <a:gd name="connsiteX1" fmla="*/ 713678 w 4438186"/>
              <a:gd name="connsiteY1" fmla="*/ 936703 h 4315522"/>
              <a:gd name="connsiteX2" fmla="*/ 3791414 w 4438186"/>
              <a:gd name="connsiteY2" fmla="*/ 1583473 h 4315522"/>
              <a:gd name="connsiteX3" fmla="*/ 4438186 w 4438186"/>
              <a:gd name="connsiteY3" fmla="*/ 4315522 h 4315522"/>
              <a:gd name="connsiteX0" fmla="*/ 0 w 4326674"/>
              <a:gd name="connsiteY0" fmla="*/ 0 h 2709746"/>
              <a:gd name="connsiteX1" fmla="*/ 713678 w 4326674"/>
              <a:gd name="connsiteY1" fmla="*/ 936703 h 2709746"/>
              <a:gd name="connsiteX2" fmla="*/ 3791414 w 4326674"/>
              <a:gd name="connsiteY2" fmla="*/ 1583473 h 2709746"/>
              <a:gd name="connsiteX3" fmla="*/ 4326674 w 4326674"/>
              <a:gd name="connsiteY3" fmla="*/ 2709746 h 2709746"/>
              <a:gd name="connsiteX0" fmla="*/ 0 w 4326674"/>
              <a:gd name="connsiteY0" fmla="*/ 0 h 2709746"/>
              <a:gd name="connsiteX1" fmla="*/ 713678 w 4326674"/>
              <a:gd name="connsiteY1" fmla="*/ 936703 h 2709746"/>
              <a:gd name="connsiteX2" fmla="*/ 3791414 w 4326674"/>
              <a:gd name="connsiteY2" fmla="*/ 1583473 h 2709746"/>
              <a:gd name="connsiteX3" fmla="*/ 4326674 w 4326674"/>
              <a:gd name="connsiteY3" fmla="*/ 2709746 h 2709746"/>
              <a:gd name="connsiteX0" fmla="*/ 0 w 4326674"/>
              <a:gd name="connsiteY0" fmla="*/ 0 h 2709746"/>
              <a:gd name="connsiteX1" fmla="*/ 713678 w 4326674"/>
              <a:gd name="connsiteY1" fmla="*/ 936703 h 2709746"/>
              <a:gd name="connsiteX2" fmla="*/ 3791414 w 4326674"/>
              <a:gd name="connsiteY2" fmla="*/ 1583473 h 2709746"/>
              <a:gd name="connsiteX3" fmla="*/ 4326674 w 4326674"/>
              <a:gd name="connsiteY3" fmla="*/ 2709746 h 2709746"/>
              <a:gd name="connsiteX0" fmla="*/ 0 w 4326674"/>
              <a:gd name="connsiteY0" fmla="*/ 0 h 2709746"/>
              <a:gd name="connsiteX1" fmla="*/ 713678 w 4326674"/>
              <a:gd name="connsiteY1" fmla="*/ 936703 h 2709746"/>
              <a:gd name="connsiteX2" fmla="*/ 724829 w 4326674"/>
              <a:gd name="connsiteY2" fmla="*/ 992458 h 2709746"/>
              <a:gd name="connsiteX3" fmla="*/ 3791414 w 4326674"/>
              <a:gd name="connsiteY3" fmla="*/ 1583473 h 2709746"/>
              <a:gd name="connsiteX4" fmla="*/ 4326674 w 4326674"/>
              <a:gd name="connsiteY4" fmla="*/ 2709746 h 2709746"/>
              <a:gd name="connsiteX0" fmla="*/ 0 w 4326674"/>
              <a:gd name="connsiteY0" fmla="*/ 0 h 2709746"/>
              <a:gd name="connsiteX1" fmla="*/ 713678 w 4326674"/>
              <a:gd name="connsiteY1" fmla="*/ 936703 h 2709746"/>
              <a:gd name="connsiteX2" fmla="*/ 3791414 w 4326674"/>
              <a:gd name="connsiteY2" fmla="*/ 1583473 h 2709746"/>
              <a:gd name="connsiteX3" fmla="*/ 4326674 w 4326674"/>
              <a:gd name="connsiteY3" fmla="*/ 2709746 h 2709746"/>
              <a:gd name="connsiteX0" fmla="*/ 0 w 4326674"/>
              <a:gd name="connsiteY0" fmla="*/ 0 h 2709746"/>
              <a:gd name="connsiteX1" fmla="*/ 635619 w 4326674"/>
              <a:gd name="connsiteY1" fmla="*/ 970157 h 2709746"/>
              <a:gd name="connsiteX2" fmla="*/ 3791414 w 4326674"/>
              <a:gd name="connsiteY2" fmla="*/ 1583473 h 2709746"/>
              <a:gd name="connsiteX3" fmla="*/ 4326674 w 4326674"/>
              <a:gd name="connsiteY3" fmla="*/ 2709746 h 2709746"/>
              <a:gd name="connsiteX0" fmla="*/ 0 w 4326674"/>
              <a:gd name="connsiteY0" fmla="*/ 0 h 2709746"/>
              <a:gd name="connsiteX1" fmla="*/ 635619 w 4326674"/>
              <a:gd name="connsiteY1" fmla="*/ 970157 h 2709746"/>
              <a:gd name="connsiteX2" fmla="*/ 3791414 w 4326674"/>
              <a:gd name="connsiteY2" fmla="*/ 1583473 h 2709746"/>
              <a:gd name="connsiteX3" fmla="*/ 4326674 w 4326674"/>
              <a:gd name="connsiteY3" fmla="*/ 2709746 h 270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6674" h="2709746">
                <a:moveTo>
                  <a:pt x="0" y="0"/>
                </a:moveTo>
                <a:cubicBezTo>
                  <a:pt x="39958" y="451624"/>
                  <a:pt x="115229" y="773153"/>
                  <a:pt x="635619" y="970157"/>
                </a:cubicBezTo>
                <a:cubicBezTo>
                  <a:pt x="1156009" y="1167161"/>
                  <a:pt x="3176238" y="1293542"/>
                  <a:pt x="3791414" y="1583473"/>
                </a:cubicBezTo>
                <a:cubicBezTo>
                  <a:pt x="4406590" y="1873405"/>
                  <a:pt x="4276494" y="2321312"/>
                  <a:pt x="4326674" y="2709746"/>
                </a:cubicBezTo>
              </a:path>
            </a:pathLst>
          </a:custGeom>
          <a:noFill/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667" b="95000" l="27688" r="49250">
                        <a14:foregroundMark x1="45875" y1="19111" x2="46375" y2="50111"/>
                        <a14:foregroundMark x1="30438" y1="49556" x2="30438" y2="49556"/>
                        <a14:foregroundMark x1="31688" y1="49556" x2="45688" y2="49444"/>
                        <a14:foregroundMark x1="37375" y1="49000" x2="40750" y2="49222"/>
                        <a14:foregroundMark x1="45938" y1="93889" x2="45813" y2="91222"/>
                        <a14:foregroundMark x1="48688" y1="61667" x2="48500" y2="87889"/>
                        <a14:foregroundMark x1="49000" y1="93111" x2="48563" y2="88222"/>
                        <a14:foregroundMark x1="48563" y1="88222" x2="48375" y2="91222"/>
                        <a14:backgroundMark x1="48813" y1="53889" x2="48938" y2="93444"/>
                        <a14:backgroundMark x1="48938" y1="93444" x2="48938" y2="93444"/>
                        <a14:backgroundMark x1="28688" y1="50556" x2="26937" y2="52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90" t="15204" r="50512" b="4796"/>
          <a:stretch/>
        </p:blipFill>
        <p:spPr bwMode="auto">
          <a:xfrm>
            <a:off x="5041967" y="3011626"/>
            <a:ext cx="1186217" cy="2415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97" b="98008" l="0" r="100000">
                        <a14:foregroundMark x1="32903" y1="19920" x2="43226" y2="33665"/>
                        <a14:foregroundMark x1="14839" y1="28088" x2="13548" y2="310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41" y="2535990"/>
            <a:ext cx="496176" cy="160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929" l="0" r="100000">
                        <a14:foregroundMark x1="18440" y1="30707" x2="46454" y2="92929"/>
                        <a14:foregroundMark x1="5319" y1="37172" x2="56383" y2="3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099" y="2328584"/>
            <a:ext cx="1019317" cy="17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orme libre 14"/>
          <p:cNvSpPr/>
          <p:nvPr/>
        </p:nvSpPr>
        <p:spPr>
          <a:xfrm>
            <a:off x="5470206" y="3561562"/>
            <a:ext cx="1660323" cy="575540"/>
          </a:xfrm>
          <a:custGeom>
            <a:avLst/>
            <a:gdLst>
              <a:gd name="connsiteX0" fmla="*/ 1371600 w 1371600"/>
              <a:gd name="connsiteY0" fmla="*/ 118340 h 575540"/>
              <a:gd name="connsiteX1" fmla="*/ 1115122 w 1371600"/>
              <a:gd name="connsiteY1" fmla="*/ 542087 h 575540"/>
              <a:gd name="connsiteX2" fmla="*/ 479503 w 1371600"/>
              <a:gd name="connsiteY2" fmla="*/ 29131 h 575540"/>
              <a:gd name="connsiteX3" fmla="*/ 122664 w 1371600"/>
              <a:gd name="connsiteY3" fmla="*/ 118340 h 575540"/>
              <a:gd name="connsiteX4" fmla="*/ 0 w 1371600"/>
              <a:gd name="connsiteY4" fmla="*/ 575540 h 57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575540">
                <a:moveTo>
                  <a:pt x="1371600" y="118340"/>
                </a:moveTo>
                <a:cubicBezTo>
                  <a:pt x="1317702" y="337647"/>
                  <a:pt x="1263805" y="556955"/>
                  <a:pt x="1115122" y="542087"/>
                </a:cubicBezTo>
                <a:cubicBezTo>
                  <a:pt x="966439" y="527219"/>
                  <a:pt x="644913" y="99755"/>
                  <a:pt x="479503" y="29131"/>
                </a:cubicBezTo>
                <a:cubicBezTo>
                  <a:pt x="314093" y="-41493"/>
                  <a:pt x="202581" y="27272"/>
                  <a:pt x="122664" y="118340"/>
                </a:cubicBezTo>
                <a:cubicBezTo>
                  <a:pt x="42747" y="209408"/>
                  <a:pt x="21373" y="392474"/>
                  <a:pt x="0" y="575540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48" name="Picture 24" descr="Afficher l'image d'origin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2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77" r="32462"/>
          <a:stretch/>
        </p:blipFill>
        <p:spPr bwMode="auto">
          <a:xfrm flipH="1">
            <a:off x="6160135" y="4164883"/>
            <a:ext cx="215860" cy="10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4" descr="Afficher l'image d'origin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2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77" r="32462"/>
          <a:stretch/>
        </p:blipFill>
        <p:spPr bwMode="auto">
          <a:xfrm flipH="1">
            <a:off x="6330339" y="4164883"/>
            <a:ext cx="215860" cy="10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4" descr="Afficher l'image d'origin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2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77" r="32462"/>
          <a:stretch/>
        </p:blipFill>
        <p:spPr bwMode="auto">
          <a:xfrm flipH="1">
            <a:off x="6500543" y="4164883"/>
            <a:ext cx="215860" cy="10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4" descr="Afficher l'image d'origin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2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77" r="32462"/>
          <a:stretch/>
        </p:blipFill>
        <p:spPr bwMode="auto">
          <a:xfrm flipH="1">
            <a:off x="6670746" y="4164883"/>
            <a:ext cx="215860" cy="10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8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3777f8d4abeb505ad7a4eac0881f7493ab77f8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47</Words>
  <Application>Microsoft Office PowerPoint</Application>
  <PresentationFormat>Affichage à l'écran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</dc:creator>
  <cp:lastModifiedBy>phil</cp:lastModifiedBy>
  <cp:revision>17</cp:revision>
  <dcterms:created xsi:type="dcterms:W3CDTF">2016-03-31T13:25:55Z</dcterms:created>
  <dcterms:modified xsi:type="dcterms:W3CDTF">2016-03-31T18:44:01Z</dcterms:modified>
</cp:coreProperties>
</file>