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custDataLst>
    <p:tags r:id="rId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33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BE65B-A46B-4C62-AE10-3390A47DDFBD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6907E-A8D3-47FB-BC56-7E3D4701A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3480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56907E-A8D3-47FB-BC56-7E3D4701A3B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395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9360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42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685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50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0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687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680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0606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486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161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309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505BE-7E5B-4567-96F8-098C1527BA79}" type="datetimeFigureOut">
              <a:rPr lang="fr-FR" smtClean="0"/>
              <a:t>23/09/2015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75FEF-1B56-4C04-94CC-41F941A230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806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6" y="13131"/>
            <a:ext cx="8888968" cy="500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èche vers le bas 3"/>
          <p:cNvSpPr/>
          <p:nvPr/>
        </p:nvSpPr>
        <p:spPr>
          <a:xfrm rot="2169983">
            <a:off x="-198932" y="2793800"/>
            <a:ext cx="2016224" cy="2304256"/>
          </a:xfrm>
          <a:prstGeom prst="downArrow">
            <a:avLst>
              <a:gd name="adj1" fmla="val 24458"/>
              <a:gd name="adj2" fmla="val 918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5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èche vers le bas 4"/>
          <p:cNvSpPr/>
          <p:nvPr/>
        </p:nvSpPr>
        <p:spPr>
          <a:xfrm rot="2169983">
            <a:off x="161106" y="2289743"/>
            <a:ext cx="2016224" cy="2304256"/>
          </a:xfrm>
          <a:prstGeom prst="downArrow">
            <a:avLst>
              <a:gd name="adj1" fmla="val 24458"/>
              <a:gd name="adj2" fmla="val 918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359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00" cy="857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èche vers le bas 4"/>
          <p:cNvSpPr/>
          <p:nvPr/>
        </p:nvSpPr>
        <p:spPr>
          <a:xfrm rot="2169983">
            <a:off x="4625604" y="561552"/>
            <a:ext cx="2016224" cy="2304256"/>
          </a:xfrm>
          <a:prstGeom prst="downArrow">
            <a:avLst>
              <a:gd name="adj1" fmla="val 24458"/>
              <a:gd name="adj2" fmla="val 918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052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396536" cy="5285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èche vers le bas 4"/>
          <p:cNvSpPr/>
          <p:nvPr/>
        </p:nvSpPr>
        <p:spPr>
          <a:xfrm rot="2169983">
            <a:off x="485651" y="201512"/>
            <a:ext cx="2016224" cy="2304256"/>
          </a:xfrm>
          <a:prstGeom prst="downArrow">
            <a:avLst>
              <a:gd name="adj1" fmla="val 24458"/>
              <a:gd name="adj2" fmla="val 918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583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40327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>
          <a:xfrm>
            <a:off x="1331640" y="980728"/>
            <a:ext cx="2808312" cy="2952328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30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dea3136fad6457d5c47ea3afbcec74efae3b0af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</Words>
  <Application>Microsoft Office PowerPoint</Application>
  <PresentationFormat>Affichage à l'écran (4:3)</PresentationFormat>
  <Paragraphs>1</Paragraphs>
  <Slides>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</dc:creator>
  <cp:lastModifiedBy>phil</cp:lastModifiedBy>
  <cp:revision>2</cp:revision>
  <dcterms:created xsi:type="dcterms:W3CDTF">2015-09-23T12:05:39Z</dcterms:created>
  <dcterms:modified xsi:type="dcterms:W3CDTF">2015-09-23T12:13:40Z</dcterms:modified>
</cp:coreProperties>
</file>