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3E5E3"/>
    <a:srgbClr val="F2C3B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5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FD4C06-C4BB-443C-B29A-0B1EF35C8F8B}" type="datetimeFigureOut">
              <a:rPr lang="fr-FR" smtClean="0"/>
              <a:t>11/08/2016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E1AD5A-63CE-4209-A1F2-95D7BE7EC62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39024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FD4C06-C4BB-443C-B29A-0B1EF35C8F8B}" type="datetimeFigureOut">
              <a:rPr lang="fr-FR" smtClean="0"/>
              <a:t>11/08/2016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E1AD5A-63CE-4209-A1F2-95D7BE7EC62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681085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FD4C06-C4BB-443C-B29A-0B1EF35C8F8B}" type="datetimeFigureOut">
              <a:rPr lang="fr-FR" smtClean="0"/>
              <a:t>11/08/2016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E1AD5A-63CE-4209-A1F2-95D7BE7EC62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590264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FD4C06-C4BB-443C-B29A-0B1EF35C8F8B}" type="datetimeFigureOut">
              <a:rPr lang="fr-FR" smtClean="0"/>
              <a:t>11/08/2016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E1AD5A-63CE-4209-A1F2-95D7BE7EC62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06959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FD4C06-C4BB-443C-B29A-0B1EF35C8F8B}" type="datetimeFigureOut">
              <a:rPr lang="fr-FR" smtClean="0"/>
              <a:t>11/08/2016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E1AD5A-63CE-4209-A1F2-95D7BE7EC62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22499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FD4C06-C4BB-443C-B29A-0B1EF35C8F8B}" type="datetimeFigureOut">
              <a:rPr lang="fr-FR" smtClean="0"/>
              <a:t>11/08/2016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E1AD5A-63CE-4209-A1F2-95D7BE7EC62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305273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FD4C06-C4BB-443C-B29A-0B1EF35C8F8B}" type="datetimeFigureOut">
              <a:rPr lang="fr-FR" smtClean="0"/>
              <a:t>11/08/2016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E1AD5A-63CE-4209-A1F2-95D7BE7EC62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17021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FD4C06-C4BB-443C-B29A-0B1EF35C8F8B}" type="datetimeFigureOut">
              <a:rPr lang="fr-FR" smtClean="0"/>
              <a:t>11/08/2016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E1AD5A-63CE-4209-A1F2-95D7BE7EC62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592960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FD4C06-C4BB-443C-B29A-0B1EF35C8F8B}" type="datetimeFigureOut">
              <a:rPr lang="fr-FR" smtClean="0"/>
              <a:t>11/08/2016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E1AD5A-63CE-4209-A1F2-95D7BE7EC62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925096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FD4C06-C4BB-443C-B29A-0B1EF35C8F8B}" type="datetimeFigureOut">
              <a:rPr lang="fr-FR" smtClean="0"/>
              <a:t>11/08/2016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E1AD5A-63CE-4209-A1F2-95D7BE7EC62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00306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FD4C06-C4BB-443C-B29A-0B1EF35C8F8B}" type="datetimeFigureOut">
              <a:rPr lang="fr-FR" smtClean="0"/>
              <a:t>11/08/2016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E1AD5A-63CE-4209-A1F2-95D7BE7EC62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691015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FD4C06-C4BB-443C-B29A-0B1EF35C8F8B}" type="datetimeFigureOut">
              <a:rPr lang="fr-FR" smtClean="0"/>
              <a:t>11/08/2016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E1AD5A-63CE-4209-A1F2-95D7BE7EC62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79642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lèche gauche 3"/>
          <p:cNvSpPr/>
          <p:nvPr/>
        </p:nvSpPr>
        <p:spPr>
          <a:xfrm>
            <a:off x="755576" y="1700808"/>
            <a:ext cx="2952328" cy="792088"/>
          </a:xfrm>
          <a:prstGeom prst="leftArrow">
            <a:avLst/>
          </a:prstGeom>
          <a:gradFill>
            <a:gsLst>
              <a:gs pos="53000">
                <a:schemeClr val="accent1">
                  <a:tint val="66000"/>
                  <a:satMod val="160000"/>
                </a:schemeClr>
              </a:gs>
              <a:gs pos="3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b="1" dirty="0" smtClean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Modules </a:t>
            </a:r>
            <a:r>
              <a:rPr lang="fr-FR" sz="2000" b="1" dirty="0" err="1" smtClean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Eltako</a:t>
            </a:r>
            <a:endParaRPr lang="fr-FR" sz="2000" b="1" dirty="0">
              <a:solidFill>
                <a:schemeClr val="tx1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3" name="Flèche gauche 2"/>
          <p:cNvSpPr/>
          <p:nvPr/>
        </p:nvSpPr>
        <p:spPr>
          <a:xfrm>
            <a:off x="872104" y="2996952"/>
            <a:ext cx="3555880" cy="1152128"/>
          </a:xfrm>
          <a:prstGeom prst="leftArrow">
            <a:avLst/>
          </a:prstGeom>
          <a:gradFill>
            <a:gsLst>
              <a:gs pos="53000">
                <a:schemeClr val="accent1">
                  <a:tint val="66000"/>
                  <a:satMod val="160000"/>
                </a:schemeClr>
              </a:gs>
              <a:gs pos="3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b="1" dirty="0" smtClean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Détecteur ouverture porte / fenêtre</a:t>
            </a:r>
            <a:endParaRPr lang="fr-FR" sz="2000" b="1" dirty="0">
              <a:solidFill>
                <a:schemeClr val="tx1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5" name="Flèche gauche 4"/>
          <p:cNvSpPr/>
          <p:nvPr/>
        </p:nvSpPr>
        <p:spPr>
          <a:xfrm>
            <a:off x="1033945" y="4221088"/>
            <a:ext cx="3555880" cy="1152128"/>
          </a:xfrm>
          <a:prstGeom prst="leftArrow">
            <a:avLst/>
          </a:prstGeom>
          <a:gradFill>
            <a:gsLst>
              <a:gs pos="53000">
                <a:schemeClr val="accent1">
                  <a:tint val="66000"/>
                  <a:satMod val="160000"/>
                </a:schemeClr>
              </a:gs>
              <a:gs pos="3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b="1" dirty="0" smtClean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Détecteur présence / luminosité</a:t>
            </a:r>
            <a:endParaRPr lang="fr-FR" sz="2000" b="1" dirty="0">
              <a:solidFill>
                <a:schemeClr val="tx1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6" name="Flèche gauche 5"/>
          <p:cNvSpPr/>
          <p:nvPr/>
        </p:nvSpPr>
        <p:spPr>
          <a:xfrm>
            <a:off x="1033945" y="5229200"/>
            <a:ext cx="3555880" cy="1152128"/>
          </a:xfrm>
          <a:prstGeom prst="leftArrow">
            <a:avLst/>
          </a:prstGeom>
          <a:gradFill>
            <a:gsLst>
              <a:gs pos="53000">
                <a:schemeClr val="accent1">
                  <a:tint val="66000"/>
                  <a:satMod val="160000"/>
                </a:schemeClr>
              </a:gs>
              <a:gs pos="3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b="1" dirty="0" smtClean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Détecteur fumée</a:t>
            </a:r>
          </a:p>
        </p:txBody>
      </p:sp>
      <p:sp>
        <p:nvSpPr>
          <p:cNvPr id="7" name="Flèche gauche 6"/>
          <p:cNvSpPr/>
          <p:nvPr/>
        </p:nvSpPr>
        <p:spPr>
          <a:xfrm>
            <a:off x="4427984" y="1358435"/>
            <a:ext cx="3555880" cy="1152128"/>
          </a:xfrm>
          <a:prstGeom prst="leftArrow">
            <a:avLst/>
          </a:prstGeom>
          <a:gradFill>
            <a:gsLst>
              <a:gs pos="53000">
                <a:schemeClr val="accent1">
                  <a:tint val="66000"/>
                  <a:satMod val="160000"/>
                </a:schemeClr>
              </a:gs>
              <a:gs pos="3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b="1" dirty="0" smtClean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Fiche </a:t>
            </a:r>
            <a:r>
              <a:rPr lang="fr-FR" sz="2000" b="1" dirty="0" err="1" smtClean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Eltako</a:t>
            </a:r>
            <a:r>
              <a:rPr lang="fr-FR" sz="2000" b="1" dirty="0" smtClean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PCT14 User et </a:t>
            </a:r>
            <a:r>
              <a:rPr lang="fr-FR" sz="2000" b="1" dirty="0" err="1" smtClean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pass</a:t>
            </a:r>
            <a:endParaRPr lang="fr-FR" sz="2000" b="1" dirty="0" smtClean="0">
              <a:solidFill>
                <a:schemeClr val="tx1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8" name="Flèche gauche 7"/>
          <p:cNvSpPr/>
          <p:nvPr/>
        </p:nvSpPr>
        <p:spPr>
          <a:xfrm>
            <a:off x="4788024" y="2662963"/>
            <a:ext cx="2880320" cy="1152128"/>
          </a:xfrm>
          <a:prstGeom prst="leftArrow">
            <a:avLst/>
          </a:prstGeom>
          <a:gradFill>
            <a:gsLst>
              <a:gs pos="53000">
                <a:schemeClr val="accent1">
                  <a:tint val="66000"/>
                  <a:satMod val="160000"/>
                </a:schemeClr>
              </a:gs>
              <a:gs pos="3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b="1" dirty="0" smtClean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FAM14  </a:t>
            </a:r>
            <a:r>
              <a:rPr lang="fr-FR" sz="2000" b="1" dirty="0" err="1" smtClean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Eltako</a:t>
            </a:r>
            <a:endParaRPr lang="fr-FR" sz="2000" b="1" dirty="0" smtClean="0">
              <a:solidFill>
                <a:schemeClr val="tx1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9" name="Flèche gauche 8"/>
          <p:cNvSpPr/>
          <p:nvPr/>
        </p:nvSpPr>
        <p:spPr>
          <a:xfrm>
            <a:off x="4975933" y="3717032"/>
            <a:ext cx="2880320" cy="1152128"/>
          </a:xfrm>
          <a:prstGeom prst="leftArrow">
            <a:avLst/>
          </a:prstGeom>
          <a:gradFill>
            <a:gsLst>
              <a:gs pos="53000">
                <a:schemeClr val="accent1">
                  <a:tint val="66000"/>
                  <a:satMod val="160000"/>
                </a:schemeClr>
              </a:gs>
              <a:gs pos="3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b="1" dirty="0" smtClean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FSR14 2x </a:t>
            </a:r>
            <a:r>
              <a:rPr lang="fr-FR" sz="2000" b="1" dirty="0" err="1" smtClean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Eltako</a:t>
            </a:r>
            <a:endParaRPr lang="fr-FR" sz="2000" b="1" dirty="0" smtClean="0">
              <a:solidFill>
                <a:schemeClr val="tx1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2" name="Bouée 1"/>
          <p:cNvSpPr/>
          <p:nvPr/>
        </p:nvSpPr>
        <p:spPr>
          <a:xfrm>
            <a:off x="251520" y="404664"/>
            <a:ext cx="3096344" cy="3168352"/>
          </a:xfrm>
          <a:prstGeom prst="donut">
            <a:avLst>
              <a:gd name="adj" fmla="val 5274"/>
            </a:avLst>
          </a:prstGeom>
          <a:solidFill>
            <a:srgbClr val="FFFF00"/>
          </a:solidFill>
          <a:ln w="9525"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  <p:sp>
        <p:nvSpPr>
          <p:cNvPr id="10" name="Ellipse 9"/>
          <p:cNvSpPr/>
          <p:nvPr/>
        </p:nvSpPr>
        <p:spPr>
          <a:xfrm>
            <a:off x="4211960" y="836712"/>
            <a:ext cx="648072" cy="648072"/>
          </a:xfrm>
          <a:prstGeom prst="ellipse">
            <a:avLst/>
          </a:prstGeom>
          <a:gradFill flip="none" rotWithShape="1">
            <a:gsLst>
              <a:gs pos="0">
                <a:srgbClr val="FF0000"/>
              </a:gs>
              <a:gs pos="65000">
                <a:srgbClr val="F2C3BE"/>
              </a:gs>
              <a:gs pos="100000">
                <a:srgbClr val="F3E5E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1" name="Image 10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30588" r="89412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0982" b="20380"/>
          <a:stretch/>
        </p:blipFill>
        <p:spPr>
          <a:xfrm>
            <a:off x="7513756" y="4940665"/>
            <a:ext cx="558718" cy="1516573"/>
          </a:xfrm>
          <a:prstGeom prst="rect">
            <a:avLst/>
          </a:prstGeom>
          <a:effectLst>
            <a:softEdge rad="31750"/>
          </a:effectLst>
        </p:spPr>
      </p:pic>
    </p:spTree>
    <p:extLst>
      <p:ext uri="{BB962C8B-B14F-4D97-AF65-F5344CB8AC3E}">
        <p14:creationId xmlns:p14="http://schemas.microsoft.com/office/powerpoint/2010/main" val="99620565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lèche gauche 1"/>
          <p:cNvSpPr/>
          <p:nvPr/>
        </p:nvSpPr>
        <p:spPr>
          <a:xfrm flipH="1">
            <a:off x="611560" y="476672"/>
            <a:ext cx="3555880" cy="1152128"/>
          </a:xfrm>
          <a:prstGeom prst="leftArrow">
            <a:avLst/>
          </a:prstGeom>
          <a:gradFill>
            <a:gsLst>
              <a:gs pos="53000">
                <a:schemeClr val="accent3">
                  <a:lumMod val="75000"/>
                </a:schemeClr>
              </a:gs>
              <a:gs pos="3000">
                <a:schemeClr val="accent3">
                  <a:lumMod val="40000"/>
                  <a:lumOff val="60000"/>
                </a:schemeClr>
              </a:gs>
              <a:gs pos="100000">
                <a:schemeClr val="accent3">
                  <a:lumMod val="40000"/>
                  <a:lumOff val="60000"/>
                </a:schemeClr>
              </a:gs>
            </a:gsLst>
            <a:lin ang="5400000" scaled="0"/>
          </a:gra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b="1" dirty="0" smtClean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Entrées Tout Ou Rien (DI…)</a:t>
            </a:r>
            <a:endParaRPr lang="fr-FR" sz="2000" b="1" dirty="0" smtClean="0">
              <a:solidFill>
                <a:schemeClr val="tx1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3" name="Flèche gauche 2"/>
          <p:cNvSpPr/>
          <p:nvPr/>
        </p:nvSpPr>
        <p:spPr>
          <a:xfrm flipH="1">
            <a:off x="626267" y="1916832"/>
            <a:ext cx="3555880" cy="1152128"/>
          </a:xfrm>
          <a:prstGeom prst="leftArrow">
            <a:avLst/>
          </a:prstGeom>
          <a:gradFill>
            <a:gsLst>
              <a:gs pos="53000">
                <a:schemeClr val="accent3">
                  <a:lumMod val="75000"/>
                </a:schemeClr>
              </a:gs>
              <a:gs pos="3000">
                <a:schemeClr val="accent3">
                  <a:lumMod val="40000"/>
                  <a:lumOff val="60000"/>
                </a:schemeClr>
              </a:gs>
              <a:gs pos="100000">
                <a:schemeClr val="accent3">
                  <a:lumMod val="40000"/>
                  <a:lumOff val="60000"/>
                </a:schemeClr>
              </a:gs>
            </a:gsLst>
            <a:lin ang="5400000" scaled="0"/>
          </a:gra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b="1" dirty="0" smtClean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Sorties Tout Ou Rien (Relais O…)</a:t>
            </a:r>
            <a:endParaRPr lang="fr-FR" sz="2000" b="1" dirty="0" smtClean="0">
              <a:solidFill>
                <a:schemeClr val="tx1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4" name="Flèche gauche 3"/>
          <p:cNvSpPr/>
          <p:nvPr/>
        </p:nvSpPr>
        <p:spPr>
          <a:xfrm flipH="1">
            <a:off x="683568" y="3573016"/>
            <a:ext cx="3555880" cy="1152128"/>
          </a:xfrm>
          <a:prstGeom prst="leftArrow">
            <a:avLst/>
          </a:prstGeom>
          <a:gradFill>
            <a:gsLst>
              <a:gs pos="53000">
                <a:schemeClr val="accent3">
                  <a:lumMod val="75000"/>
                </a:schemeClr>
              </a:gs>
              <a:gs pos="3000">
                <a:schemeClr val="accent3">
                  <a:lumMod val="40000"/>
                  <a:lumOff val="60000"/>
                </a:schemeClr>
              </a:gs>
              <a:gs pos="100000">
                <a:schemeClr val="accent3">
                  <a:lumMod val="40000"/>
                  <a:lumOff val="60000"/>
                </a:schemeClr>
              </a:gs>
            </a:gsLst>
            <a:lin ang="5400000" scaled="0"/>
          </a:gra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b="1" dirty="0" smtClean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Entrées Analogiques (Tension Courant…)</a:t>
            </a:r>
            <a:endParaRPr lang="fr-FR" sz="2000" b="1" dirty="0" smtClean="0">
              <a:solidFill>
                <a:schemeClr val="tx1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5" name="Flèche gauche 4"/>
          <p:cNvSpPr/>
          <p:nvPr/>
        </p:nvSpPr>
        <p:spPr>
          <a:xfrm flipH="1">
            <a:off x="4932040" y="1052736"/>
            <a:ext cx="3555880" cy="1152128"/>
          </a:xfrm>
          <a:prstGeom prst="leftArrow">
            <a:avLst/>
          </a:prstGeom>
          <a:gradFill>
            <a:gsLst>
              <a:gs pos="53000">
                <a:schemeClr val="accent3">
                  <a:lumMod val="75000"/>
                </a:schemeClr>
              </a:gs>
              <a:gs pos="3000">
                <a:schemeClr val="accent3">
                  <a:lumMod val="40000"/>
                  <a:lumOff val="60000"/>
                </a:schemeClr>
              </a:gs>
              <a:gs pos="100000">
                <a:schemeClr val="accent3">
                  <a:lumMod val="40000"/>
                  <a:lumOff val="60000"/>
                </a:schemeClr>
              </a:gs>
            </a:gsLst>
            <a:lin ang="5400000" scaled="0"/>
          </a:gra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b="1" dirty="0" smtClean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Détecteur fumée</a:t>
            </a:r>
            <a:endParaRPr lang="fr-FR" sz="2000" b="1" dirty="0" smtClean="0">
              <a:solidFill>
                <a:schemeClr val="tx1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6" name="Flèche gauche 5"/>
          <p:cNvSpPr/>
          <p:nvPr/>
        </p:nvSpPr>
        <p:spPr>
          <a:xfrm flipH="1">
            <a:off x="4932040" y="2479802"/>
            <a:ext cx="3555880" cy="1152128"/>
          </a:xfrm>
          <a:prstGeom prst="leftArrow">
            <a:avLst/>
          </a:prstGeom>
          <a:gradFill>
            <a:gsLst>
              <a:gs pos="53000">
                <a:schemeClr val="accent3">
                  <a:lumMod val="75000"/>
                </a:schemeClr>
              </a:gs>
              <a:gs pos="3000">
                <a:schemeClr val="accent3">
                  <a:lumMod val="40000"/>
                  <a:lumOff val="60000"/>
                </a:schemeClr>
              </a:gs>
              <a:gs pos="100000">
                <a:schemeClr val="accent3">
                  <a:lumMod val="40000"/>
                  <a:lumOff val="60000"/>
                </a:schemeClr>
              </a:gs>
            </a:gsLst>
            <a:lin ang="5400000" scaled="0"/>
          </a:gra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b="1" dirty="0" smtClean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Détecteur ouverture porte</a:t>
            </a:r>
            <a:endParaRPr lang="fr-FR" sz="2000" b="1" dirty="0" smtClean="0">
              <a:solidFill>
                <a:schemeClr val="tx1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7" name="Flèche gauche 6"/>
          <p:cNvSpPr/>
          <p:nvPr/>
        </p:nvSpPr>
        <p:spPr>
          <a:xfrm flipH="1">
            <a:off x="5148064" y="3861048"/>
            <a:ext cx="3555880" cy="1152128"/>
          </a:xfrm>
          <a:prstGeom prst="leftArrow">
            <a:avLst/>
          </a:prstGeom>
          <a:gradFill>
            <a:gsLst>
              <a:gs pos="53000">
                <a:schemeClr val="accent3">
                  <a:lumMod val="75000"/>
                </a:schemeClr>
              </a:gs>
              <a:gs pos="3000">
                <a:schemeClr val="accent3">
                  <a:lumMod val="40000"/>
                  <a:lumOff val="60000"/>
                </a:schemeClr>
              </a:gs>
              <a:gs pos="100000">
                <a:schemeClr val="accent3">
                  <a:lumMod val="40000"/>
                  <a:lumOff val="60000"/>
                </a:schemeClr>
              </a:gs>
            </a:gsLst>
            <a:lin ang="5400000" scaled="0"/>
          </a:gra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b="1" dirty="0" smtClean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Détecteur présence</a:t>
            </a:r>
            <a:endParaRPr lang="fr-FR" sz="2000" b="1" dirty="0" smtClean="0">
              <a:solidFill>
                <a:schemeClr val="tx1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94889" y="4922147"/>
            <a:ext cx="4333238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Mobile Home </a:t>
            </a:r>
          </a:p>
          <a:p>
            <a:pPr algn="ctr"/>
            <a:r>
              <a:rPr lang="fr-FR" sz="54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Connecté</a:t>
            </a:r>
            <a:endParaRPr lang="fr-FR" sz="5400" b="1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4543361" y="5013176"/>
            <a:ext cx="4333238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fr-FR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Mobile Home </a:t>
            </a:r>
          </a:p>
          <a:p>
            <a:pPr algn="ctr"/>
            <a:r>
              <a:rPr lang="fr-FR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Connecté</a:t>
            </a:r>
            <a:endParaRPr lang="fr-FR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6012160" y="764704"/>
            <a:ext cx="9797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err="1" smtClean="0"/>
              <a:t>xxxxxxxx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8313585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65804956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4489</TotalTime>
  <Words>59</Words>
  <Application>Microsoft Office PowerPoint</Application>
  <PresentationFormat>Affichage à l'écran (4:3)</PresentationFormat>
  <Paragraphs>18</Paragraphs>
  <Slides>3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Thème Office</vt:lpstr>
      <vt:lpstr>Présentation PowerPoint</vt:lpstr>
      <vt:lpstr>Présentation PowerPoint</vt:lpstr>
      <vt:lpstr>Présentation PowerPoint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Philippe</dc:creator>
  <cp:lastModifiedBy>Philippe</cp:lastModifiedBy>
  <cp:revision>11</cp:revision>
  <dcterms:created xsi:type="dcterms:W3CDTF">2016-07-29T10:05:50Z</dcterms:created>
  <dcterms:modified xsi:type="dcterms:W3CDTF">2016-08-11T15:44:32Z</dcterms:modified>
</cp:coreProperties>
</file>