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7" r:id="rId4"/>
    <p:sldId id="258" r:id="rId5"/>
    <p:sldId id="260" r:id="rId6"/>
    <p:sldId id="262" r:id="rId7"/>
    <p:sldId id="264" r:id="rId8"/>
    <p:sldId id="263" r:id="rId9"/>
    <p:sldId id="261" r:id="rId1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FF"/>
    <a:srgbClr val="1963F7"/>
    <a:srgbClr val="FFFF00"/>
    <a:srgbClr val="59C27B"/>
    <a:srgbClr val="00B058"/>
    <a:srgbClr val="0077D0"/>
    <a:srgbClr val="D8D8D8"/>
    <a:srgbClr val="966445"/>
    <a:srgbClr val="3480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-2286" y="-10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77578-A61A-457D-B5D6-6A16E5832263}" type="datetimeFigureOut">
              <a:rPr lang="fr-FR" smtClean="0"/>
              <a:t>26/08/2016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89E4A-E8B7-445F-B6B6-B385326018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2671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77578-A61A-457D-B5D6-6A16E5832263}" type="datetimeFigureOut">
              <a:rPr lang="fr-FR" smtClean="0"/>
              <a:t>26/08/2016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89E4A-E8B7-445F-B6B6-B385326018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9172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77578-A61A-457D-B5D6-6A16E5832263}" type="datetimeFigureOut">
              <a:rPr lang="fr-FR" smtClean="0"/>
              <a:t>26/08/2016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89E4A-E8B7-445F-B6B6-B385326018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4756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77578-A61A-457D-B5D6-6A16E5832263}" type="datetimeFigureOut">
              <a:rPr lang="fr-FR" smtClean="0"/>
              <a:t>26/08/2016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89E4A-E8B7-445F-B6B6-B385326018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3983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77578-A61A-457D-B5D6-6A16E5832263}" type="datetimeFigureOut">
              <a:rPr lang="fr-FR" smtClean="0"/>
              <a:t>26/08/2016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89E4A-E8B7-445F-B6B6-B385326018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8459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77578-A61A-457D-B5D6-6A16E5832263}" type="datetimeFigureOut">
              <a:rPr lang="fr-FR" smtClean="0"/>
              <a:t>26/08/2016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89E4A-E8B7-445F-B6B6-B385326018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9371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77578-A61A-457D-B5D6-6A16E5832263}" type="datetimeFigureOut">
              <a:rPr lang="fr-FR" smtClean="0"/>
              <a:t>26/08/2016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89E4A-E8B7-445F-B6B6-B385326018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5729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77578-A61A-457D-B5D6-6A16E5832263}" type="datetimeFigureOut">
              <a:rPr lang="fr-FR" smtClean="0"/>
              <a:t>26/08/2016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89E4A-E8B7-445F-B6B6-B385326018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3540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77578-A61A-457D-B5D6-6A16E5832263}" type="datetimeFigureOut">
              <a:rPr lang="fr-FR" smtClean="0"/>
              <a:t>26/08/2016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89E4A-E8B7-445F-B6B6-B385326018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5527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77578-A61A-457D-B5D6-6A16E5832263}" type="datetimeFigureOut">
              <a:rPr lang="fr-FR" smtClean="0"/>
              <a:t>26/08/2016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89E4A-E8B7-445F-B6B6-B385326018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4176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77578-A61A-457D-B5D6-6A16E5832263}" type="datetimeFigureOut">
              <a:rPr lang="fr-FR" smtClean="0"/>
              <a:t>26/08/2016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89E4A-E8B7-445F-B6B6-B385326018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97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577578-A61A-457D-B5D6-6A16E5832263}" type="datetimeFigureOut">
              <a:rPr lang="fr-FR" smtClean="0"/>
              <a:t>26/08/2016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B89E4A-E8B7-445F-B6B6-B385326018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1557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emf"/><Relationship Id="rId7" Type="http://schemas.microsoft.com/office/2007/relationships/hdphoto" Target="../media/hdphoto2.wdp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microsoft.com/office/2007/relationships/hdphoto" Target="../media/hdphoto1.wdp"/><Relationship Id="rId4" Type="http://schemas.openxmlformats.org/officeDocument/2006/relationships/image" Target="../media/image7.png"/><Relationship Id="rId9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1.jpeg"/><Relationship Id="rId7" Type="http://schemas.microsoft.com/office/2007/relationships/hdphoto" Target="../media/hdphoto1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microsoft.com/office/2007/relationships/hdphoto" Target="../media/hdphoto3.wdp"/><Relationship Id="rId5" Type="http://schemas.openxmlformats.org/officeDocument/2006/relationships/image" Target="../media/image6.emf"/><Relationship Id="rId10" Type="http://schemas.openxmlformats.org/officeDocument/2006/relationships/image" Target="../media/image9.png"/><Relationship Id="rId4" Type="http://schemas.openxmlformats.org/officeDocument/2006/relationships/image" Target="../media/image5.emf"/><Relationship Id="rId9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2231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73031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0688"/>
            <a:ext cx="18288000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38503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2066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33" r="52485"/>
          <a:stretch/>
        </p:blipFill>
        <p:spPr bwMode="auto">
          <a:xfrm>
            <a:off x="1629209" y="705389"/>
            <a:ext cx="1288716" cy="2422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13" name="Groupe 112"/>
          <p:cNvGrpSpPr/>
          <p:nvPr/>
        </p:nvGrpSpPr>
        <p:grpSpPr>
          <a:xfrm>
            <a:off x="232159" y="4407693"/>
            <a:ext cx="854573" cy="1987621"/>
            <a:chOff x="557261" y="3659268"/>
            <a:chExt cx="854573" cy="1987621"/>
          </a:xfrm>
        </p:grpSpPr>
        <p:pic>
          <p:nvPicPr>
            <p:cNvPr id="70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327" t="5369" r="77378" b="20534"/>
            <a:stretch/>
          </p:blipFill>
          <p:spPr bwMode="auto">
            <a:xfrm>
              <a:off x="557261" y="3659268"/>
              <a:ext cx="854573" cy="19876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3" name="Rectangle 52"/>
            <p:cNvSpPr/>
            <p:nvPr/>
          </p:nvSpPr>
          <p:spPr>
            <a:xfrm>
              <a:off x="585142" y="3705224"/>
              <a:ext cx="734871" cy="214313"/>
            </a:xfrm>
            <a:prstGeom prst="rect">
              <a:avLst/>
            </a:prstGeom>
            <a:solidFill>
              <a:srgbClr val="3480D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8" name="Rectangle 57"/>
            <p:cNvSpPr/>
            <p:nvPr/>
          </p:nvSpPr>
          <p:spPr>
            <a:xfrm>
              <a:off x="590386" y="4484640"/>
              <a:ext cx="788323" cy="1149331"/>
            </a:xfrm>
            <a:prstGeom prst="rect">
              <a:avLst/>
            </a:prstGeom>
            <a:solidFill>
              <a:srgbClr val="3480D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101" name="Groupe 100"/>
            <p:cNvGrpSpPr/>
            <p:nvPr/>
          </p:nvGrpSpPr>
          <p:grpSpPr>
            <a:xfrm>
              <a:off x="731357" y="5400763"/>
              <a:ext cx="506381" cy="170545"/>
              <a:chOff x="735852" y="5400763"/>
              <a:chExt cx="506381" cy="170545"/>
            </a:xfrm>
          </p:grpSpPr>
          <p:sp>
            <p:nvSpPr>
              <p:cNvPr id="80" name="Organigramme : Jonction de sommaire 79"/>
              <p:cNvSpPr/>
              <p:nvPr/>
            </p:nvSpPr>
            <p:spPr>
              <a:xfrm>
                <a:off x="735852" y="5400763"/>
                <a:ext cx="183356" cy="170545"/>
              </a:xfrm>
              <a:prstGeom prst="flowChartSummingJunction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81" name="Organigramme : Jonction de sommaire 80"/>
              <p:cNvSpPr/>
              <p:nvPr/>
            </p:nvSpPr>
            <p:spPr>
              <a:xfrm>
                <a:off x="1058877" y="5400763"/>
                <a:ext cx="183356" cy="170545"/>
              </a:xfrm>
              <a:prstGeom prst="flowChartSummingJunction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90" name="Groupe 89"/>
            <p:cNvGrpSpPr/>
            <p:nvPr/>
          </p:nvGrpSpPr>
          <p:grpSpPr>
            <a:xfrm>
              <a:off x="619217" y="5066653"/>
              <a:ext cx="730660" cy="170545"/>
              <a:chOff x="622578" y="5066653"/>
              <a:chExt cx="730660" cy="170545"/>
            </a:xfrm>
          </p:grpSpPr>
          <p:sp>
            <p:nvSpPr>
              <p:cNvPr id="82" name="Organigramme : Jonction de sommaire 81"/>
              <p:cNvSpPr/>
              <p:nvPr/>
            </p:nvSpPr>
            <p:spPr>
              <a:xfrm>
                <a:off x="622578" y="5066653"/>
                <a:ext cx="183356" cy="170545"/>
              </a:xfrm>
              <a:prstGeom prst="flowChartSummingJunction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83" name="Organigramme : Jonction de sommaire 82"/>
              <p:cNvSpPr/>
              <p:nvPr/>
            </p:nvSpPr>
            <p:spPr>
              <a:xfrm>
                <a:off x="896230" y="5066653"/>
                <a:ext cx="183356" cy="170545"/>
              </a:xfrm>
              <a:prstGeom prst="flowChartSummingJunction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84" name="Organigramme : Jonction de sommaire 83"/>
              <p:cNvSpPr/>
              <p:nvPr/>
            </p:nvSpPr>
            <p:spPr>
              <a:xfrm>
                <a:off x="1169882" y="5066653"/>
                <a:ext cx="183356" cy="170545"/>
              </a:xfrm>
              <a:prstGeom prst="flowChartSummingJunction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cxnSp>
          <p:nvCxnSpPr>
            <p:cNvPr id="45" name="Connecteur droit 44"/>
            <p:cNvCxnSpPr/>
            <p:nvPr/>
          </p:nvCxnSpPr>
          <p:spPr>
            <a:xfrm>
              <a:off x="557261" y="5016744"/>
              <a:ext cx="85457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Organigramme : Jonction de sommaire 56"/>
            <p:cNvSpPr/>
            <p:nvPr/>
          </p:nvSpPr>
          <p:spPr>
            <a:xfrm>
              <a:off x="1093512" y="3715869"/>
              <a:ext cx="183356" cy="170545"/>
            </a:xfrm>
            <a:prstGeom prst="flowChartSummingJunc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89" name="Groupe 88"/>
            <p:cNvGrpSpPr/>
            <p:nvPr/>
          </p:nvGrpSpPr>
          <p:grpSpPr>
            <a:xfrm>
              <a:off x="892869" y="4271610"/>
              <a:ext cx="183356" cy="183356"/>
              <a:chOff x="45244" y="3035252"/>
              <a:chExt cx="183356" cy="183356"/>
            </a:xfrm>
          </p:grpSpPr>
          <p:sp>
            <p:nvSpPr>
              <p:cNvPr id="85" name="Ellipse 84"/>
              <p:cNvSpPr/>
              <p:nvPr/>
            </p:nvSpPr>
            <p:spPr>
              <a:xfrm>
                <a:off x="45244" y="3035252"/>
                <a:ext cx="183356" cy="183356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grpSp>
            <p:nvGrpSpPr>
              <p:cNvPr id="88" name="Groupe 87"/>
              <p:cNvGrpSpPr/>
              <p:nvPr/>
            </p:nvGrpSpPr>
            <p:grpSpPr>
              <a:xfrm>
                <a:off x="67796" y="3069889"/>
                <a:ext cx="131136" cy="114081"/>
                <a:chOff x="-131136" y="3097936"/>
                <a:chExt cx="131136" cy="114081"/>
              </a:xfrm>
              <a:solidFill>
                <a:schemeClr val="bg1">
                  <a:lumMod val="75000"/>
                </a:schemeClr>
              </a:solidFill>
            </p:grpSpPr>
            <p:sp>
              <p:nvSpPr>
                <p:cNvPr id="87" name="Rectangle à coins arrondis 86"/>
                <p:cNvSpPr/>
                <p:nvPr/>
              </p:nvSpPr>
              <p:spPr>
                <a:xfrm>
                  <a:off x="-75708" y="3097936"/>
                  <a:ext cx="36000" cy="114081"/>
                </a:xfrm>
                <a:prstGeom prst="roundRect">
                  <a:avLst/>
                </a:prstGeom>
                <a:grpFill/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86" name="Flèche gauche 85"/>
                <p:cNvSpPr/>
                <p:nvPr/>
              </p:nvSpPr>
              <p:spPr>
                <a:xfrm>
                  <a:off x="-131136" y="3119865"/>
                  <a:ext cx="131136" cy="70223"/>
                </a:xfrm>
                <a:prstGeom prst="leftArrow">
                  <a:avLst/>
                </a:prstGeom>
                <a:grpFill/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  <p:grpSp>
          <p:nvGrpSpPr>
            <p:cNvPr id="91" name="Groupe 90"/>
            <p:cNvGrpSpPr/>
            <p:nvPr/>
          </p:nvGrpSpPr>
          <p:grpSpPr>
            <a:xfrm>
              <a:off x="892869" y="4486081"/>
              <a:ext cx="183356" cy="183356"/>
              <a:chOff x="45244" y="3035252"/>
              <a:chExt cx="183356" cy="183356"/>
            </a:xfrm>
          </p:grpSpPr>
          <p:sp>
            <p:nvSpPr>
              <p:cNvPr id="92" name="Ellipse 91"/>
              <p:cNvSpPr/>
              <p:nvPr/>
            </p:nvSpPr>
            <p:spPr>
              <a:xfrm>
                <a:off x="45244" y="3035252"/>
                <a:ext cx="183356" cy="183356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grpSp>
            <p:nvGrpSpPr>
              <p:cNvPr id="93" name="Groupe 92"/>
              <p:cNvGrpSpPr/>
              <p:nvPr/>
            </p:nvGrpSpPr>
            <p:grpSpPr>
              <a:xfrm>
                <a:off x="67796" y="3069889"/>
                <a:ext cx="131136" cy="114081"/>
                <a:chOff x="-131136" y="3097936"/>
                <a:chExt cx="131136" cy="114081"/>
              </a:xfrm>
              <a:solidFill>
                <a:schemeClr val="bg1">
                  <a:lumMod val="75000"/>
                </a:schemeClr>
              </a:solidFill>
            </p:grpSpPr>
            <p:sp>
              <p:nvSpPr>
                <p:cNvPr id="94" name="Rectangle à coins arrondis 93"/>
                <p:cNvSpPr/>
                <p:nvPr/>
              </p:nvSpPr>
              <p:spPr>
                <a:xfrm>
                  <a:off x="-75708" y="3097936"/>
                  <a:ext cx="36000" cy="114081"/>
                </a:xfrm>
                <a:prstGeom prst="roundRect">
                  <a:avLst/>
                </a:prstGeom>
                <a:grpFill/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95" name="Flèche gauche 94"/>
                <p:cNvSpPr/>
                <p:nvPr/>
              </p:nvSpPr>
              <p:spPr>
                <a:xfrm>
                  <a:off x="-131136" y="3119865"/>
                  <a:ext cx="131136" cy="70223"/>
                </a:xfrm>
                <a:prstGeom prst="leftArrow">
                  <a:avLst/>
                </a:prstGeom>
                <a:grpFill/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  <p:grpSp>
          <p:nvGrpSpPr>
            <p:cNvPr id="96" name="Groupe 95"/>
            <p:cNvGrpSpPr/>
            <p:nvPr/>
          </p:nvGrpSpPr>
          <p:grpSpPr>
            <a:xfrm>
              <a:off x="830212" y="4716542"/>
              <a:ext cx="308670" cy="308670"/>
              <a:chOff x="45244" y="3035252"/>
              <a:chExt cx="183356" cy="183356"/>
            </a:xfrm>
          </p:grpSpPr>
          <p:sp>
            <p:nvSpPr>
              <p:cNvPr id="97" name="Ellipse 96"/>
              <p:cNvSpPr/>
              <p:nvPr/>
            </p:nvSpPr>
            <p:spPr>
              <a:xfrm>
                <a:off x="45244" y="3035252"/>
                <a:ext cx="183356" cy="183356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grpSp>
            <p:nvGrpSpPr>
              <p:cNvPr id="98" name="Groupe 97"/>
              <p:cNvGrpSpPr/>
              <p:nvPr/>
            </p:nvGrpSpPr>
            <p:grpSpPr>
              <a:xfrm>
                <a:off x="67796" y="3069889"/>
                <a:ext cx="131136" cy="114081"/>
                <a:chOff x="-131136" y="3097936"/>
                <a:chExt cx="131136" cy="114081"/>
              </a:xfrm>
              <a:solidFill>
                <a:schemeClr val="bg1">
                  <a:lumMod val="75000"/>
                </a:schemeClr>
              </a:solidFill>
            </p:grpSpPr>
            <p:sp>
              <p:nvSpPr>
                <p:cNvPr id="99" name="Rectangle à coins arrondis 98"/>
                <p:cNvSpPr/>
                <p:nvPr/>
              </p:nvSpPr>
              <p:spPr>
                <a:xfrm>
                  <a:off x="-75708" y="3097936"/>
                  <a:ext cx="36000" cy="114081"/>
                </a:xfrm>
                <a:prstGeom prst="roundRect">
                  <a:avLst/>
                </a:prstGeom>
                <a:grpFill/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00" name="Flèche gauche 99"/>
                <p:cNvSpPr/>
                <p:nvPr/>
              </p:nvSpPr>
              <p:spPr>
                <a:xfrm>
                  <a:off x="-131136" y="3119865"/>
                  <a:ext cx="131136" cy="70223"/>
                </a:xfrm>
                <a:prstGeom prst="leftArrow">
                  <a:avLst/>
                </a:prstGeom>
                <a:grpFill/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</p:grpSp>
      <p:grpSp>
        <p:nvGrpSpPr>
          <p:cNvPr id="102" name="Groupe 101"/>
          <p:cNvGrpSpPr/>
          <p:nvPr/>
        </p:nvGrpSpPr>
        <p:grpSpPr>
          <a:xfrm>
            <a:off x="-325102" y="4417490"/>
            <a:ext cx="557261" cy="1968027"/>
            <a:chOff x="0" y="3669065"/>
            <a:chExt cx="557261" cy="1968027"/>
          </a:xfrm>
        </p:grpSpPr>
        <p:pic>
          <p:nvPicPr>
            <p:cNvPr id="69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3" t="6168" r="91490" b="21195"/>
            <a:stretch/>
          </p:blipFill>
          <p:spPr bwMode="auto">
            <a:xfrm>
              <a:off x="0" y="3669065"/>
              <a:ext cx="557261" cy="19680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9" name="Rectangle 48"/>
            <p:cNvSpPr/>
            <p:nvPr/>
          </p:nvSpPr>
          <p:spPr>
            <a:xfrm>
              <a:off x="45244" y="3700463"/>
              <a:ext cx="478631" cy="201358"/>
            </a:xfrm>
            <a:prstGeom prst="rect">
              <a:avLst/>
            </a:prstGeom>
            <a:solidFill>
              <a:srgbClr val="3480D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7" name="Organigramme : Jonction de sommaire 76"/>
            <p:cNvSpPr/>
            <p:nvPr/>
          </p:nvSpPr>
          <p:spPr>
            <a:xfrm>
              <a:off x="45244" y="5399206"/>
              <a:ext cx="183356" cy="170545"/>
            </a:xfrm>
            <a:prstGeom prst="flowChartSummingJunc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9" name="Organigramme : Jonction de sommaire 78"/>
            <p:cNvSpPr/>
            <p:nvPr/>
          </p:nvSpPr>
          <p:spPr>
            <a:xfrm>
              <a:off x="340519" y="5402321"/>
              <a:ext cx="183356" cy="170545"/>
            </a:xfrm>
            <a:prstGeom prst="flowChartSummingJunc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103" name="Groupe 102"/>
            <p:cNvGrpSpPr/>
            <p:nvPr/>
          </p:nvGrpSpPr>
          <p:grpSpPr>
            <a:xfrm>
              <a:off x="186952" y="4552867"/>
              <a:ext cx="183356" cy="183356"/>
              <a:chOff x="45244" y="3035252"/>
              <a:chExt cx="183356" cy="183356"/>
            </a:xfrm>
          </p:grpSpPr>
          <p:sp>
            <p:nvSpPr>
              <p:cNvPr id="104" name="Ellipse 103"/>
              <p:cNvSpPr/>
              <p:nvPr/>
            </p:nvSpPr>
            <p:spPr>
              <a:xfrm>
                <a:off x="45244" y="3035252"/>
                <a:ext cx="183356" cy="183356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grpSp>
            <p:nvGrpSpPr>
              <p:cNvPr id="105" name="Groupe 104"/>
              <p:cNvGrpSpPr/>
              <p:nvPr/>
            </p:nvGrpSpPr>
            <p:grpSpPr>
              <a:xfrm>
                <a:off x="67796" y="3069889"/>
                <a:ext cx="131136" cy="114081"/>
                <a:chOff x="-131136" y="3097936"/>
                <a:chExt cx="131136" cy="114081"/>
              </a:xfrm>
              <a:solidFill>
                <a:schemeClr val="bg1">
                  <a:lumMod val="75000"/>
                </a:schemeClr>
              </a:solidFill>
            </p:grpSpPr>
            <p:sp>
              <p:nvSpPr>
                <p:cNvPr id="106" name="Rectangle à coins arrondis 105"/>
                <p:cNvSpPr/>
                <p:nvPr/>
              </p:nvSpPr>
              <p:spPr>
                <a:xfrm>
                  <a:off x="-75708" y="3097936"/>
                  <a:ext cx="36000" cy="114081"/>
                </a:xfrm>
                <a:prstGeom prst="roundRect">
                  <a:avLst/>
                </a:prstGeom>
                <a:grpFill/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07" name="Flèche gauche 106"/>
                <p:cNvSpPr/>
                <p:nvPr/>
              </p:nvSpPr>
              <p:spPr>
                <a:xfrm>
                  <a:off x="-131136" y="3119865"/>
                  <a:ext cx="131136" cy="70223"/>
                </a:xfrm>
                <a:prstGeom prst="leftArrow">
                  <a:avLst/>
                </a:prstGeom>
                <a:grpFill/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  <p:grpSp>
          <p:nvGrpSpPr>
            <p:cNvPr id="108" name="Groupe 107"/>
            <p:cNvGrpSpPr/>
            <p:nvPr/>
          </p:nvGrpSpPr>
          <p:grpSpPr>
            <a:xfrm>
              <a:off x="186952" y="4835426"/>
              <a:ext cx="183356" cy="183356"/>
              <a:chOff x="45244" y="3035252"/>
              <a:chExt cx="183356" cy="183356"/>
            </a:xfrm>
          </p:grpSpPr>
          <p:sp>
            <p:nvSpPr>
              <p:cNvPr id="109" name="Ellipse 108"/>
              <p:cNvSpPr/>
              <p:nvPr/>
            </p:nvSpPr>
            <p:spPr>
              <a:xfrm>
                <a:off x="45244" y="3035252"/>
                <a:ext cx="183356" cy="183356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grpSp>
            <p:nvGrpSpPr>
              <p:cNvPr id="110" name="Groupe 109"/>
              <p:cNvGrpSpPr/>
              <p:nvPr/>
            </p:nvGrpSpPr>
            <p:grpSpPr>
              <a:xfrm>
                <a:off x="67796" y="3069889"/>
                <a:ext cx="131136" cy="114081"/>
                <a:chOff x="-131136" y="3097936"/>
                <a:chExt cx="131136" cy="114081"/>
              </a:xfrm>
              <a:solidFill>
                <a:schemeClr val="bg1">
                  <a:lumMod val="75000"/>
                </a:schemeClr>
              </a:solidFill>
            </p:grpSpPr>
            <p:sp>
              <p:nvSpPr>
                <p:cNvPr id="111" name="Rectangle à coins arrondis 110"/>
                <p:cNvSpPr/>
                <p:nvPr/>
              </p:nvSpPr>
              <p:spPr>
                <a:xfrm>
                  <a:off x="-75708" y="3097936"/>
                  <a:ext cx="36000" cy="114081"/>
                </a:xfrm>
                <a:prstGeom prst="roundRect">
                  <a:avLst/>
                </a:prstGeom>
                <a:grpFill/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12" name="Flèche gauche 111"/>
                <p:cNvSpPr/>
                <p:nvPr/>
              </p:nvSpPr>
              <p:spPr>
                <a:xfrm>
                  <a:off x="-131136" y="3119865"/>
                  <a:ext cx="131136" cy="70223"/>
                </a:xfrm>
                <a:prstGeom prst="leftArrow">
                  <a:avLst/>
                </a:prstGeom>
                <a:grpFill/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</p:grpSp>
      <p:grpSp>
        <p:nvGrpSpPr>
          <p:cNvPr id="115" name="Groupe 114"/>
          <p:cNvGrpSpPr/>
          <p:nvPr/>
        </p:nvGrpSpPr>
        <p:grpSpPr>
          <a:xfrm>
            <a:off x="1037497" y="4407693"/>
            <a:ext cx="854573" cy="1987621"/>
            <a:chOff x="557261" y="3659268"/>
            <a:chExt cx="854573" cy="1987621"/>
          </a:xfrm>
        </p:grpSpPr>
        <p:pic>
          <p:nvPicPr>
            <p:cNvPr id="116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327" t="5369" r="77378" b="20534"/>
            <a:stretch/>
          </p:blipFill>
          <p:spPr bwMode="auto">
            <a:xfrm>
              <a:off x="557261" y="3659268"/>
              <a:ext cx="854573" cy="19876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7" name="Rectangle 116"/>
            <p:cNvSpPr/>
            <p:nvPr/>
          </p:nvSpPr>
          <p:spPr>
            <a:xfrm>
              <a:off x="585142" y="3705224"/>
              <a:ext cx="734871" cy="214313"/>
            </a:xfrm>
            <a:prstGeom prst="rect">
              <a:avLst/>
            </a:prstGeom>
            <a:solidFill>
              <a:srgbClr val="3480D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8" name="Rectangle 117"/>
            <p:cNvSpPr/>
            <p:nvPr/>
          </p:nvSpPr>
          <p:spPr>
            <a:xfrm>
              <a:off x="590386" y="4484640"/>
              <a:ext cx="788323" cy="1149331"/>
            </a:xfrm>
            <a:prstGeom prst="rect">
              <a:avLst/>
            </a:prstGeom>
            <a:solidFill>
              <a:srgbClr val="3480D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119" name="Groupe 118"/>
            <p:cNvGrpSpPr/>
            <p:nvPr/>
          </p:nvGrpSpPr>
          <p:grpSpPr>
            <a:xfrm>
              <a:off x="731357" y="5400763"/>
              <a:ext cx="506381" cy="170545"/>
              <a:chOff x="735852" y="5400763"/>
              <a:chExt cx="506381" cy="170545"/>
            </a:xfrm>
          </p:grpSpPr>
          <p:sp>
            <p:nvSpPr>
              <p:cNvPr id="141" name="Organigramme : Jonction de sommaire 140"/>
              <p:cNvSpPr/>
              <p:nvPr/>
            </p:nvSpPr>
            <p:spPr>
              <a:xfrm>
                <a:off x="735852" y="5400763"/>
                <a:ext cx="183356" cy="170545"/>
              </a:xfrm>
              <a:prstGeom prst="flowChartSummingJunction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42" name="Organigramme : Jonction de sommaire 141"/>
              <p:cNvSpPr/>
              <p:nvPr/>
            </p:nvSpPr>
            <p:spPr>
              <a:xfrm>
                <a:off x="1058877" y="5400763"/>
                <a:ext cx="183356" cy="170545"/>
              </a:xfrm>
              <a:prstGeom prst="flowChartSummingJunction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120" name="Groupe 119"/>
            <p:cNvGrpSpPr/>
            <p:nvPr/>
          </p:nvGrpSpPr>
          <p:grpSpPr>
            <a:xfrm>
              <a:off x="619217" y="5066653"/>
              <a:ext cx="730660" cy="170545"/>
              <a:chOff x="622578" y="5066653"/>
              <a:chExt cx="730660" cy="170545"/>
            </a:xfrm>
          </p:grpSpPr>
          <p:sp>
            <p:nvSpPr>
              <p:cNvPr id="138" name="Organigramme : Jonction de sommaire 137"/>
              <p:cNvSpPr/>
              <p:nvPr/>
            </p:nvSpPr>
            <p:spPr>
              <a:xfrm>
                <a:off x="622578" y="5066653"/>
                <a:ext cx="183356" cy="170545"/>
              </a:xfrm>
              <a:prstGeom prst="flowChartSummingJunction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39" name="Organigramme : Jonction de sommaire 138"/>
              <p:cNvSpPr/>
              <p:nvPr/>
            </p:nvSpPr>
            <p:spPr>
              <a:xfrm>
                <a:off x="896230" y="5066653"/>
                <a:ext cx="183356" cy="170545"/>
              </a:xfrm>
              <a:prstGeom prst="flowChartSummingJunction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40" name="Organigramme : Jonction de sommaire 139"/>
              <p:cNvSpPr/>
              <p:nvPr/>
            </p:nvSpPr>
            <p:spPr>
              <a:xfrm>
                <a:off x="1169882" y="5066653"/>
                <a:ext cx="183356" cy="170545"/>
              </a:xfrm>
              <a:prstGeom prst="flowChartSummingJunction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cxnSp>
          <p:nvCxnSpPr>
            <p:cNvPr id="121" name="Connecteur droit 120"/>
            <p:cNvCxnSpPr/>
            <p:nvPr/>
          </p:nvCxnSpPr>
          <p:spPr>
            <a:xfrm>
              <a:off x="557261" y="5016744"/>
              <a:ext cx="85457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2" name="Organigramme : Jonction de sommaire 121"/>
            <p:cNvSpPr/>
            <p:nvPr/>
          </p:nvSpPr>
          <p:spPr>
            <a:xfrm>
              <a:off x="1093512" y="3715869"/>
              <a:ext cx="183356" cy="170545"/>
            </a:xfrm>
            <a:prstGeom prst="flowChartSummingJunc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123" name="Groupe 122"/>
            <p:cNvGrpSpPr/>
            <p:nvPr/>
          </p:nvGrpSpPr>
          <p:grpSpPr>
            <a:xfrm>
              <a:off x="892869" y="4271610"/>
              <a:ext cx="183356" cy="183356"/>
              <a:chOff x="45244" y="3035252"/>
              <a:chExt cx="183356" cy="183356"/>
            </a:xfrm>
          </p:grpSpPr>
          <p:sp>
            <p:nvSpPr>
              <p:cNvPr id="134" name="Ellipse 133"/>
              <p:cNvSpPr/>
              <p:nvPr/>
            </p:nvSpPr>
            <p:spPr>
              <a:xfrm>
                <a:off x="45244" y="3035252"/>
                <a:ext cx="183356" cy="183356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grpSp>
            <p:nvGrpSpPr>
              <p:cNvPr id="135" name="Groupe 134"/>
              <p:cNvGrpSpPr/>
              <p:nvPr/>
            </p:nvGrpSpPr>
            <p:grpSpPr>
              <a:xfrm>
                <a:off x="67796" y="3069889"/>
                <a:ext cx="131136" cy="114081"/>
                <a:chOff x="-131136" y="3097936"/>
                <a:chExt cx="131136" cy="114081"/>
              </a:xfrm>
              <a:solidFill>
                <a:schemeClr val="bg1">
                  <a:lumMod val="75000"/>
                </a:schemeClr>
              </a:solidFill>
            </p:grpSpPr>
            <p:sp>
              <p:nvSpPr>
                <p:cNvPr id="136" name="Rectangle à coins arrondis 135"/>
                <p:cNvSpPr/>
                <p:nvPr/>
              </p:nvSpPr>
              <p:spPr>
                <a:xfrm>
                  <a:off x="-75708" y="3097936"/>
                  <a:ext cx="36000" cy="114081"/>
                </a:xfrm>
                <a:prstGeom prst="roundRect">
                  <a:avLst/>
                </a:prstGeom>
                <a:grpFill/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37" name="Flèche gauche 136"/>
                <p:cNvSpPr/>
                <p:nvPr/>
              </p:nvSpPr>
              <p:spPr>
                <a:xfrm>
                  <a:off x="-131136" y="3119865"/>
                  <a:ext cx="131136" cy="70223"/>
                </a:xfrm>
                <a:prstGeom prst="leftArrow">
                  <a:avLst/>
                </a:prstGeom>
                <a:grpFill/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  <p:grpSp>
          <p:nvGrpSpPr>
            <p:cNvPr id="124" name="Groupe 123"/>
            <p:cNvGrpSpPr/>
            <p:nvPr/>
          </p:nvGrpSpPr>
          <p:grpSpPr>
            <a:xfrm>
              <a:off x="892869" y="4486081"/>
              <a:ext cx="183356" cy="183356"/>
              <a:chOff x="45244" y="3035252"/>
              <a:chExt cx="183356" cy="183356"/>
            </a:xfrm>
          </p:grpSpPr>
          <p:sp>
            <p:nvSpPr>
              <p:cNvPr id="130" name="Ellipse 129"/>
              <p:cNvSpPr/>
              <p:nvPr/>
            </p:nvSpPr>
            <p:spPr>
              <a:xfrm>
                <a:off x="45244" y="3035252"/>
                <a:ext cx="183356" cy="183356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grpSp>
            <p:nvGrpSpPr>
              <p:cNvPr id="131" name="Groupe 130"/>
              <p:cNvGrpSpPr/>
              <p:nvPr/>
            </p:nvGrpSpPr>
            <p:grpSpPr>
              <a:xfrm>
                <a:off x="67796" y="3069889"/>
                <a:ext cx="131136" cy="114081"/>
                <a:chOff x="-131136" y="3097936"/>
                <a:chExt cx="131136" cy="114081"/>
              </a:xfrm>
              <a:solidFill>
                <a:schemeClr val="bg1">
                  <a:lumMod val="75000"/>
                </a:schemeClr>
              </a:solidFill>
            </p:grpSpPr>
            <p:sp>
              <p:nvSpPr>
                <p:cNvPr id="132" name="Rectangle à coins arrondis 131"/>
                <p:cNvSpPr/>
                <p:nvPr/>
              </p:nvSpPr>
              <p:spPr>
                <a:xfrm>
                  <a:off x="-75708" y="3097936"/>
                  <a:ext cx="36000" cy="114081"/>
                </a:xfrm>
                <a:prstGeom prst="roundRect">
                  <a:avLst/>
                </a:prstGeom>
                <a:grpFill/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33" name="Flèche gauche 132"/>
                <p:cNvSpPr/>
                <p:nvPr/>
              </p:nvSpPr>
              <p:spPr>
                <a:xfrm>
                  <a:off x="-131136" y="3119865"/>
                  <a:ext cx="131136" cy="70223"/>
                </a:xfrm>
                <a:prstGeom prst="leftArrow">
                  <a:avLst/>
                </a:prstGeom>
                <a:grpFill/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  <p:grpSp>
          <p:nvGrpSpPr>
            <p:cNvPr id="125" name="Groupe 124"/>
            <p:cNvGrpSpPr/>
            <p:nvPr/>
          </p:nvGrpSpPr>
          <p:grpSpPr>
            <a:xfrm>
              <a:off x="830212" y="4716542"/>
              <a:ext cx="308670" cy="308670"/>
              <a:chOff x="45244" y="3035252"/>
              <a:chExt cx="183356" cy="183356"/>
            </a:xfrm>
          </p:grpSpPr>
          <p:sp>
            <p:nvSpPr>
              <p:cNvPr id="126" name="Ellipse 125"/>
              <p:cNvSpPr/>
              <p:nvPr/>
            </p:nvSpPr>
            <p:spPr>
              <a:xfrm>
                <a:off x="45244" y="3035252"/>
                <a:ext cx="183356" cy="183356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grpSp>
            <p:nvGrpSpPr>
              <p:cNvPr id="127" name="Groupe 126"/>
              <p:cNvGrpSpPr/>
              <p:nvPr/>
            </p:nvGrpSpPr>
            <p:grpSpPr>
              <a:xfrm>
                <a:off x="67796" y="3069889"/>
                <a:ext cx="131136" cy="114081"/>
                <a:chOff x="-131136" y="3097936"/>
                <a:chExt cx="131136" cy="114081"/>
              </a:xfrm>
              <a:solidFill>
                <a:schemeClr val="bg1">
                  <a:lumMod val="75000"/>
                </a:schemeClr>
              </a:solidFill>
            </p:grpSpPr>
            <p:sp>
              <p:nvSpPr>
                <p:cNvPr id="128" name="Rectangle à coins arrondis 127"/>
                <p:cNvSpPr/>
                <p:nvPr/>
              </p:nvSpPr>
              <p:spPr>
                <a:xfrm>
                  <a:off x="-75708" y="3097936"/>
                  <a:ext cx="36000" cy="114081"/>
                </a:xfrm>
                <a:prstGeom prst="roundRect">
                  <a:avLst/>
                </a:prstGeom>
                <a:grpFill/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29" name="Flèche gauche 128"/>
                <p:cNvSpPr/>
                <p:nvPr/>
              </p:nvSpPr>
              <p:spPr>
                <a:xfrm>
                  <a:off x="-131136" y="3119865"/>
                  <a:ext cx="131136" cy="70223"/>
                </a:xfrm>
                <a:prstGeom prst="leftArrow">
                  <a:avLst/>
                </a:prstGeom>
                <a:grpFill/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</p:grpSp>
      <p:grpSp>
        <p:nvGrpSpPr>
          <p:cNvPr id="1025" name="Groupe 1024"/>
          <p:cNvGrpSpPr/>
          <p:nvPr/>
        </p:nvGrpSpPr>
        <p:grpSpPr>
          <a:xfrm>
            <a:off x="1883231" y="4515666"/>
            <a:ext cx="988668" cy="1771674"/>
            <a:chOff x="2369495" y="3794039"/>
            <a:chExt cx="988668" cy="1771674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16" t="11177" r="59858" b="22775"/>
            <a:stretch/>
          </p:blipFill>
          <p:spPr bwMode="auto">
            <a:xfrm>
              <a:off x="2369495" y="3794039"/>
              <a:ext cx="988668" cy="17716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1024" name="Groupe 1023"/>
            <p:cNvGrpSpPr/>
            <p:nvPr/>
          </p:nvGrpSpPr>
          <p:grpSpPr>
            <a:xfrm>
              <a:off x="2395742" y="3919537"/>
              <a:ext cx="929793" cy="1508714"/>
              <a:chOff x="2395742" y="3919537"/>
              <a:chExt cx="929793" cy="1508714"/>
            </a:xfrm>
          </p:grpSpPr>
          <p:sp>
            <p:nvSpPr>
              <p:cNvPr id="54" name="Rectangle 53"/>
              <p:cNvSpPr/>
              <p:nvPr/>
            </p:nvSpPr>
            <p:spPr>
              <a:xfrm>
                <a:off x="2395742" y="3919537"/>
                <a:ext cx="923412" cy="208836"/>
              </a:xfrm>
              <a:prstGeom prst="rect">
                <a:avLst/>
              </a:prstGeom>
              <a:solidFill>
                <a:srgbClr val="00B05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43" name="Rectangle 142"/>
              <p:cNvSpPr/>
              <p:nvPr/>
            </p:nvSpPr>
            <p:spPr>
              <a:xfrm>
                <a:off x="2401134" y="5219415"/>
                <a:ext cx="923412" cy="208836"/>
              </a:xfrm>
              <a:prstGeom prst="rect">
                <a:avLst/>
              </a:prstGeom>
              <a:solidFill>
                <a:srgbClr val="00B05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grpSp>
            <p:nvGrpSpPr>
              <p:cNvPr id="114" name="Groupe 113"/>
              <p:cNvGrpSpPr/>
              <p:nvPr/>
            </p:nvGrpSpPr>
            <p:grpSpPr>
              <a:xfrm>
                <a:off x="2401134" y="3938683"/>
                <a:ext cx="923412" cy="170545"/>
                <a:chOff x="2401134" y="3938683"/>
                <a:chExt cx="923412" cy="170545"/>
              </a:xfrm>
            </p:grpSpPr>
            <p:sp>
              <p:nvSpPr>
                <p:cNvPr id="144" name="Organigramme : Jonction de sommaire 143"/>
                <p:cNvSpPr/>
                <p:nvPr/>
              </p:nvSpPr>
              <p:spPr>
                <a:xfrm>
                  <a:off x="2401134" y="3938683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45" name="Organigramme : Jonction de sommaire 144"/>
                <p:cNvSpPr/>
                <p:nvPr/>
              </p:nvSpPr>
              <p:spPr>
                <a:xfrm>
                  <a:off x="2647819" y="3938683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46" name="Organigramme : Jonction de sommaire 145"/>
                <p:cNvSpPr/>
                <p:nvPr/>
              </p:nvSpPr>
              <p:spPr>
                <a:xfrm>
                  <a:off x="2894504" y="3938683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47" name="Organigramme : Jonction de sommaire 146"/>
                <p:cNvSpPr/>
                <p:nvPr/>
              </p:nvSpPr>
              <p:spPr>
                <a:xfrm>
                  <a:off x="3141190" y="3938683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149" name="Groupe 148"/>
              <p:cNvGrpSpPr/>
              <p:nvPr/>
            </p:nvGrpSpPr>
            <p:grpSpPr>
              <a:xfrm>
                <a:off x="2402123" y="5231776"/>
                <a:ext cx="923412" cy="170545"/>
                <a:chOff x="2401134" y="3938683"/>
                <a:chExt cx="923412" cy="170545"/>
              </a:xfrm>
            </p:grpSpPr>
            <p:sp>
              <p:nvSpPr>
                <p:cNvPr id="150" name="Organigramme : Jonction de sommaire 149"/>
                <p:cNvSpPr/>
                <p:nvPr/>
              </p:nvSpPr>
              <p:spPr>
                <a:xfrm>
                  <a:off x="2401134" y="3938683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51" name="Organigramme : Jonction de sommaire 150"/>
                <p:cNvSpPr/>
                <p:nvPr/>
              </p:nvSpPr>
              <p:spPr>
                <a:xfrm>
                  <a:off x="2647819" y="3938683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52" name="Organigramme : Jonction de sommaire 151"/>
                <p:cNvSpPr/>
                <p:nvPr/>
              </p:nvSpPr>
              <p:spPr>
                <a:xfrm>
                  <a:off x="2894504" y="3938683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53" name="Organigramme : Jonction de sommaire 152"/>
                <p:cNvSpPr/>
                <p:nvPr/>
              </p:nvSpPr>
              <p:spPr>
                <a:xfrm>
                  <a:off x="3141190" y="3938683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</p:grpSp>
      <p:grpSp>
        <p:nvGrpSpPr>
          <p:cNvPr id="1028" name="Groupe 1027"/>
          <p:cNvGrpSpPr/>
          <p:nvPr/>
        </p:nvGrpSpPr>
        <p:grpSpPr>
          <a:xfrm>
            <a:off x="2848128" y="4344215"/>
            <a:ext cx="3505775" cy="2114577"/>
            <a:chOff x="3358162" y="3641989"/>
            <a:chExt cx="3505775" cy="2114577"/>
          </a:xfrm>
        </p:grpSpPr>
        <p:pic>
          <p:nvPicPr>
            <p:cNvPr id="71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130" t="4984" r="31611" b="16186"/>
            <a:stretch/>
          </p:blipFill>
          <p:spPr bwMode="auto">
            <a:xfrm>
              <a:off x="3358162" y="3641989"/>
              <a:ext cx="3505775" cy="2114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1027" name="Groupe 1026"/>
            <p:cNvGrpSpPr/>
            <p:nvPr/>
          </p:nvGrpSpPr>
          <p:grpSpPr>
            <a:xfrm>
              <a:off x="3402474" y="3715869"/>
              <a:ext cx="1799974" cy="343714"/>
              <a:chOff x="3402474" y="3715869"/>
              <a:chExt cx="1799974" cy="343714"/>
            </a:xfrm>
          </p:grpSpPr>
          <p:sp>
            <p:nvSpPr>
              <p:cNvPr id="78" name="Rectangle 77"/>
              <p:cNvSpPr/>
              <p:nvPr/>
            </p:nvSpPr>
            <p:spPr>
              <a:xfrm>
                <a:off x="3402474" y="3715869"/>
                <a:ext cx="1799974" cy="343714"/>
              </a:xfrm>
              <a:prstGeom prst="rect">
                <a:avLst/>
              </a:prstGeom>
              <a:solidFill>
                <a:srgbClr val="D8D8D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36000" bIns="0" rtlCol="0" anchor="b"/>
              <a:lstStyle/>
              <a:p>
                <a:r>
                  <a:rPr lang="fr-FR" sz="1400" dirty="0" smtClean="0">
                    <a:solidFill>
                      <a:schemeClr val="tx1"/>
                    </a:solidFill>
                  </a:rPr>
                  <a:t>DI1 DI2 DI3 DI4   -     +</a:t>
                </a:r>
                <a:endParaRPr lang="fr-FR" sz="1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55" name="Organigramme : Jonction de sommaire 154"/>
              <p:cNvSpPr/>
              <p:nvPr/>
            </p:nvSpPr>
            <p:spPr>
              <a:xfrm>
                <a:off x="3428788" y="3728304"/>
                <a:ext cx="183356" cy="170545"/>
              </a:xfrm>
              <a:prstGeom prst="flowChartSummingJunction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6" name="Organigramme : Jonction de sommaire 155"/>
              <p:cNvSpPr/>
              <p:nvPr/>
            </p:nvSpPr>
            <p:spPr>
              <a:xfrm>
                <a:off x="3705962" y="3728304"/>
                <a:ext cx="183356" cy="170545"/>
              </a:xfrm>
              <a:prstGeom prst="flowChartSummingJunction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7" name="Organigramme : Jonction de sommaire 156"/>
              <p:cNvSpPr/>
              <p:nvPr/>
            </p:nvSpPr>
            <p:spPr>
              <a:xfrm>
                <a:off x="3983136" y="3728304"/>
                <a:ext cx="183356" cy="170545"/>
              </a:xfrm>
              <a:prstGeom prst="flowChartSummingJunction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8" name="Organigramme : Jonction de sommaire 157"/>
              <p:cNvSpPr/>
              <p:nvPr/>
            </p:nvSpPr>
            <p:spPr>
              <a:xfrm>
                <a:off x="4260310" y="3728304"/>
                <a:ext cx="183356" cy="170545"/>
              </a:xfrm>
              <a:prstGeom prst="flowChartSummingJunction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9" name="Organigramme : Jonction de sommaire 158"/>
              <p:cNvSpPr/>
              <p:nvPr/>
            </p:nvSpPr>
            <p:spPr>
              <a:xfrm>
                <a:off x="4537484" y="3728304"/>
                <a:ext cx="183356" cy="170545"/>
              </a:xfrm>
              <a:prstGeom prst="flowChartSummingJunction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60" name="Organigramme : Jonction de sommaire 159"/>
              <p:cNvSpPr/>
              <p:nvPr/>
            </p:nvSpPr>
            <p:spPr>
              <a:xfrm>
                <a:off x="4814657" y="3728304"/>
                <a:ext cx="183356" cy="170545"/>
              </a:xfrm>
              <a:prstGeom prst="flowChartSummingJunction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168" name="Organigramme : Jonction de sommaire 167"/>
            <p:cNvSpPr/>
            <p:nvPr/>
          </p:nvSpPr>
          <p:spPr>
            <a:xfrm>
              <a:off x="5202448" y="5547654"/>
              <a:ext cx="183356" cy="170545"/>
            </a:xfrm>
            <a:prstGeom prst="flowChartSummingJunc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9" name="Organigramme : Jonction de sommaire 168"/>
            <p:cNvSpPr/>
            <p:nvPr/>
          </p:nvSpPr>
          <p:spPr>
            <a:xfrm>
              <a:off x="5479622" y="5547654"/>
              <a:ext cx="183356" cy="170545"/>
            </a:xfrm>
            <a:prstGeom prst="flowChartSummingJunc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0" name="Organigramme : Jonction de sommaire 169"/>
            <p:cNvSpPr/>
            <p:nvPr/>
          </p:nvSpPr>
          <p:spPr>
            <a:xfrm>
              <a:off x="5756796" y="5547654"/>
              <a:ext cx="183356" cy="170545"/>
            </a:xfrm>
            <a:prstGeom prst="flowChartSummingJunc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1" name="Organigramme : Jonction de sommaire 170"/>
            <p:cNvSpPr/>
            <p:nvPr/>
          </p:nvSpPr>
          <p:spPr>
            <a:xfrm>
              <a:off x="6033970" y="5547654"/>
              <a:ext cx="183356" cy="170545"/>
            </a:xfrm>
            <a:prstGeom prst="flowChartSummingJunc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2" name="Organigramme : Jonction de sommaire 171"/>
            <p:cNvSpPr/>
            <p:nvPr/>
          </p:nvSpPr>
          <p:spPr>
            <a:xfrm>
              <a:off x="6311144" y="5547654"/>
              <a:ext cx="183356" cy="170545"/>
            </a:xfrm>
            <a:prstGeom prst="flowChartSummingJunc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3" name="Organigramme : Jonction de sommaire 172"/>
            <p:cNvSpPr/>
            <p:nvPr/>
          </p:nvSpPr>
          <p:spPr>
            <a:xfrm>
              <a:off x="6588317" y="5547654"/>
              <a:ext cx="183356" cy="170545"/>
            </a:xfrm>
            <a:prstGeom prst="flowChartSummingJunc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4" name="Rectangle 173"/>
            <p:cNvSpPr/>
            <p:nvPr/>
          </p:nvSpPr>
          <p:spPr>
            <a:xfrm>
              <a:off x="3395368" y="5323833"/>
              <a:ext cx="1715681" cy="388428"/>
            </a:xfrm>
            <a:prstGeom prst="rect">
              <a:avLst/>
            </a:prstGeom>
            <a:solidFill>
              <a:srgbClr val="D8D8D8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r>
                <a:rPr lang="fr-FR" sz="1400" dirty="0" smtClean="0">
                  <a:solidFill>
                    <a:schemeClr val="tx1"/>
                  </a:solidFill>
                </a:rPr>
                <a:t> U1  I1  _1   U2  I2   _2</a:t>
              </a:r>
              <a:endParaRPr lang="fr-FR" sz="1400" dirty="0">
                <a:solidFill>
                  <a:schemeClr val="tx1"/>
                </a:solidFill>
              </a:endParaRPr>
            </a:p>
          </p:txBody>
        </p:sp>
        <p:sp>
          <p:nvSpPr>
            <p:cNvPr id="162" name="Organigramme : Jonction de sommaire 161"/>
            <p:cNvSpPr/>
            <p:nvPr/>
          </p:nvSpPr>
          <p:spPr>
            <a:xfrm>
              <a:off x="3397832" y="5536643"/>
              <a:ext cx="183356" cy="170545"/>
            </a:xfrm>
            <a:prstGeom prst="flowChartSummingJunc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3" name="Organigramme : Jonction de sommaire 162"/>
            <p:cNvSpPr/>
            <p:nvPr/>
          </p:nvSpPr>
          <p:spPr>
            <a:xfrm>
              <a:off x="3675006" y="5536643"/>
              <a:ext cx="183356" cy="170545"/>
            </a:xfrm>
            <a:prstGeom prst="flowChartSummingJunc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4" name="Organigramme : Jonction de sommaire 163"/>
            <p:cNvSpPr/>
            <p:nvPr/>
          </p:nvSpPr>
          <p:spPr>
            <a:xfrm>
              <a:off x="3952180" y="5536643"/>
              <a:ext cx="183356" cy="170545"/>
            </a:xfrm>
            <a:prstGeom prst="flowChartSummingJunc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5" name="Organigramme : Jonction de sommaire 164"/>
            <p:cNvSpPr/>
            <p:nvPr/>
          </p:nvSpPr>
          <p:spPr>
            <a:xfrm>
              <a:off x="4229354" y="5536643"/>
              <a:ext cx="183356" cy="170545"/>
            </a:xfrm>
            <a:prstGeom prst="flowChartSummingJunc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6" name="Organigramme : Jonction de sommaire 165"/>
            <p:cNvSpPr/>
            <p:nvPr/>
          </p:nvSpPr>
          <p:spPr>
            <a:xfrm>
              <a:off x="4506528" y="5536643"/>
              <a:ext cx="183356" cy="170545"/>
            </a:xfrm>
            <a:prstGeom prst="flowChartSummingJunc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7" name="Organigramme : Jonction de sommaire 166"/>
            <p:cNvSpPr/>
            <p:nvPr/>
          </p:nvSpPr>
          <p:spPr>
            <a:xfrm>
              <a:off x="4783701" y="5536643"/>
              <a:ext cx="183356" cy="170545"/>
            </a:xfrm>
            <a:prstGeom prst="flowChartSummingJunc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032" name="Groupe 1031"/>
          <p:cNvGrpSpPr/>
          <p:nvPr/>
        </p:nvGrpSpPr>
        <p:grpSpPr>
          <a:xfrm>
            <a:off x="6342095" y="4472780"/>
            <a:ext cx="698001" cy="1857446"/>
            <a:chOff x="7170795" y="3771553"/>
            <a:chExt cx="698001" cy="1857446"/>
          </a:xfrm>
        </p:grpSpPr>
        <p:pic>
          <p:nvPicPr>
            <p:cNvPr id="72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447" t="14043" r="25290" b="18654"/>
            <a:stretch/>
          </p:blipFill>
          <p:spPr bwMode="auto">
            <a:xfrm>
              <a:off x="7170795" y="3823632"/>
              <a:ext cx="698001" cy="18053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29" name="Rectangle 1028"/>
            <p:cNvSpPr/>
            <p:nvPr/>
          </p:nvSpPr>
          <p:spPr>
            <a:xfrm>
              <a:off x="7242812" y="4455417"/>
              <a:ext cx="559276" cy="7391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</a:rPr>
                <a:t>KM1</a:t>
              </a:r>
              <a:endParaRPr lang="fr-FR" b="1" dirty="0">
                <a:solidFill>
                  <a:schemeClr val="tx1"/>
                </a:solidFill>
              </a:endParaRPr>
            </a:p>
          </p:txBody>
        </p:sp>
        <p:grpSp>
          <p:nvGrpSpPr>
            <p:cNvPr id="1031" name="Groupe 1030"/>
            <p:cNvGrpSpPr/>
            <p:nvPr/>
          </p:nvGrpSpPr>
          <p:grpSpPr>
            <a:xfrm>
              <a:off x="7204052" y="3771553"/>
              <a:ext cx="633777" cy="491330"/>
              <a:chOff x="7204052" y="3771553"/>
              <a:chExt cx="633777" cy="491330"/>
            </a:xfrm>
          </p:grpSpPr>
          <p:sp>
            <p:nvSpPr>
              <p:cNvPr id="183" name="Rectangle 182"/>
              <p:cNvSpPr/>
              <p:nvPr/>
            </p:nvSpPr>
            <p:spPr>
              <a:xfrm>
                <a:off x="7204052" y="3852940"/>
                <a:ext cx="633777" cy="409943"/>
              </a:xfrm>
              <a:prstGeom prst="rect">
                <a:avLst/>
              </a:prstGeom>
              <a:solidFill>
                <a:srgbClr val="59C27B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79" name="Rectangle 178"/>
              <p:cNvSpPr/>
              <p:nvPr/>
            </p:nvSpPr>
            <p:spPr>
              <a:xfrm>
                <a:off x="7204052" y="3771553"/>
                <a:ext cx="633777" cy="409943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050" dirty="0" smtClean="0">
                    <a:solidFill>
                      <a:schemeClr val="tx1"/>
                    </a:solidFill>
                  </a:rPr>
                  <a:t>NC</a:t>
                </a:r>
              </a:p>
              <a:p>
                <a:pPr algn="ctr"/>
                <a:r>
                  <a:rPr lang="fr-FR" sz="1050" dirty="0" smtClean="0">
                    <a:solidFill>
                      <a:schemeClr val="tx1"/>
                    </a:solidFill>
                  </a:rPr>
                  <a:t>A1 A2</a:t>
                </a:r>
                <a:endParaRPr lang="fr-FR" sz="1050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030" name="Groupe 1029"/>
              <p:cNvGrpSpPr/>
              <p:nvPr/>
            </p:nvGrpSpPr>
            <p:grpSpPr>
              <a:xfrm>
                <a:off x="7216362" y="3852940"/>
                <a:ext cx="609156" cy="398694"/>
                <a:chOff x="7209970" y="3852940"/>
                <a:chExt cx="609156" cy="398694"/>
              </a:xfrm>
            </p:grpSpPr>
            <p:sp>
              <p:nvSpPr>
                <p:cNvPr id="178" name="Organigramme : Jonction de sommaire 177"/>
                <p:cNvSpPr/>
                <p:nvPr/>
              </p:nvSpPr>
              <p:spPr>
                <a:xfrm>
                  <a:off x="7209970" y="3852940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80" name="Organigramme : Jonction de sommaire 179"/>
                <p:cNvSpPr/>
                <p:nvPr/>
              </p:nvSpPr>
              <p:spPr>
                <a:xfrm>
                  <a:off x="7635770" y="3852940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81" name="Organigramme : Jonction de sommaire 180"/>
                <p:cNvSpPr/>
                <p:nvPr/>
              </p:nvSpPr>
              <p:spPr>
                <a:xfrm>
                  <a:off x="7209970" y="4081089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82" name="Organigramme : Jonction de sommaire 181"/>
                <p:cNvSpPr/>
                <p:nvPr/>
              </p:nvSpPr>
              <p:spPr>
                <a:xfrm>
                  <a:off x="7635770" y="4081089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  <p:grpSp>
          <p:nvGrpSpPr>
            <p:cNvPr id="186" name="Groupe 185"/>
            <p:cNvGrpSpPr/>
            <p:nvPr/>
          </p:nvGrpSpPr>
          <p:grpSpPr>
            <a:xfrm>
              <a:off x="7204486" y="5150718"/>
              <a:ext cx="633777" cy="461640"/>
              <a:chOff x="7204052" y="3801243"/>
              <a:chExt cx="633777" cy="461640"/>
            </a:xfrm>
          </p:grpSpPr>
          <p:sp>
            <p:nvSpPr>
              <p:cNvPr id="187" name="Rectangle 186"/>
              <p:cNvSpPr/>
              <p:nvPr/>
            </p:nvSpPr>
            <p:spPr>
              <a:xfrm>
                <a:off x="7204052" y="3852940"/>
                <a:ext cx="633777" cy="409943"/>
              </a:xfrm>
              <a:prstGeom prst="rect">
                <a:avLst/>
              </a:prstGeom>
              <a:solidFill>
                <a:srgbClr val="59C27B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8" name="Rectangle 187"/>
              <p:cNvSpPr/>
              <p:nvPr/>
            </p:nvSpPr>
            <p:spPr>
              <a:xfrm>
                <a:off x="7204052" y="3801243"/>
                <a:ext cx="633777" cy="409943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050" dirty="0" smtClean="0">
                    <a:solidFill>
                      <a:schemeClr val="tx1"/>
                    </a:solidFill>
                  </a:rPr>
                  <a:t>NO</a:t>
                </a:r>
              </a:p>
              <a:p>
                <a:pPr algn="ctr"/>
                <a:r>
                  <a:rPr lang="fr-FR" sz="1050" dirty="0" smtClean="0">
                    <a:solidFill>
                      <a:schemeClr val="tx1"/>
                    </a:solidFill>
                  </a:rPr>
                  <a:t>Com</a:t>
                </a:r>
                <a:endParaRPr lang="fr-FR" sz="1050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89" name="Groupe 188"/>
              <p:cNvGrpSpPr/>
              <p:nvPr/>
            </p:nvGrpSpPr>
            <p:grpSpPr>
              <a:xfrm>
                <a:off x="7216362" y="3852940"/>
                <a:ext cx="609156" cy="398694"/>
                <a:chOff x="7209970" y="3852940"/>
                <a:chExt cx="609156" cy="398694"/>
              </a:xfrm>
            </p:grpSpPr>
            <p:sp>
              <p:nvSpPr>
                <p:cNvPr id="190" name="Organigramme : Jonction de sommaire 189"/>
                <p:cNvSpPr/>
                <p:nvPr/>
              </p:nvSpPr>
              <p:spPr>
                <a:xfrm>
                  <a:off x="7209970" y="3852940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91" name="Organigramme : Jonction de sommaire 190"/>
                <p:cNvSpPr/>
                <p:nvPr/>
              </p:nvSpPr>
              <p:spPr>
                <a:xfrm>
                  <a:off x="7635770" y="3852940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92" name="Organigramme : Jonction de sommaire 191"/>
                <p:cNvSpPr/>
                <p:nvPr/>
              </p:nvSpPr>
              <p:spPr>
                <a:xfrm>
                  <a:off x="7209970" y="4081089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93" name="Organigramme : Jonction de sommaire 192"/>
                <p:cNvSpPr/>
                <p:nvPr/>
              </p:nvSpPr>
              <p:spPr>
                <a:xfrm>
                  <a:off x="7635770" y="4081089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</p:grpSp>
      <p:grpSp>
        <p:nvGrpSpPr>
          <p:cNvPr id="195" name="Groupe 194"/>
          <p:cNvGrpSpPr/>
          <p:nvPr/>
        </p:nvGrpSpPr>
        <p:grpSpPr>
          <a:xfrm>
            <a:off x="7028112" y="4472780"/>
            <a:ext cx="698001" cy="1857446"/>
            <a:chOff x="7170795" y="3771553"/>
            <a:chExt cx="698001" cy="1857446"/>
          </a:xfrm>
        </p:grpSpPr>
        <p:pic>
          <p:nvPicPr>
            <p:cNvPr id="196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447" t="14043" r="25290" b="18654"/>
            <a:stretch/>
          </p:blipFill>
          <p:spPr bwMode="auto">
            <a:xfrm>
              <a:off x="7170795" y="3823632"/>
              <a:ext cx="698001" cy="18053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97" name="Rectangle 196"/>
            <p:cNvSpPr/>
            <p:nvPr/>
          </p:nvSpPr>
          <p:spPr>
            <a:xfrm>
              <a:off x="7242812" y="4455417"/>
              <a:ext cx="559276" cy="7391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</a:rPr>
                <a:t>KM2</a:t>
              </a:r>
              <a:endParaRPr lang="fr-FR" b="1" dirty="0">
                <a:solidFill>
                  <a:schemeClr val="tx1"/>
                </a:solidFill>
              </a:endParaRPr>
            </a:p>
          </p:txBody>
        </p:sp>
        <p:grpSp>
          <p:nvGrpSpPr>
            <p:cNvPr id="198" name="Groupe 197"/>
            <p:cNvGrpSpPr/>
            <p:nvPr/>
          </p:nvGrpSpPr>
          <p:grpSpPr>
            <a:xfrm>
              <a:off x="7204052" y="3771553"/>
              <a:ext cx="633777" cy="491330"/>
              <a:chOff x="7204052" y="3771553"/>
              <a:chExt cx="633777" cy="491330"/>
            </a:xfrm>
          </p:grpSpPr>
          <p:sp>
            <p:nvSpPr>
              <p:cNvPr id="207" name="Rectangle 206"/>
              <p:cNvSpPr/>
              <p:nvPr/>
            </p:nvSpPr>
            <p:spPr>
              <a:xfrm>
                <a:off x="7204052" y="3852940"/>
                <a:ext cx="633777" cy="409943"/>
              </a:xfrm>
              <a:prstGeom prst="rect">
                <a:avLst/>
              </a:prstGeom>
              <a:solidFill>
                <a:srgbClr val="59C27B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08" name="Rectangle 207"/>
              <p:cNvSpPr/>
              <p:nvPr/>
            </p:nvSpPr>
            <p:spPr>
              <a:xfrm>
                <a:off x="7204052" y="3771553"/>
                <a:ext cx="633777" cy="409943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050" dirty="0" smtClean="0">
                    <a:solidFill>
                      <a:schemeClr val="tx1"/>
                    </a:solidFill>
                  </a:rPr>
                  <a:t>NC</a:t>
                </a:r>
              </a:p>
              <a:p>
                <a:pPr algn="ctr"/>
                <a:r>
                  <a:rPr lang="fr-FR" sz="1050" dirty="0" smtClean="0">
                    <a:solidFill>
                      <a:schemeClr val="tx1"/>
                    </a:solidFill>
                  </a:rPr>
                  <a:t>A1 A2</a:t>
                </a:r>
                <a:endParaRPr lang="fr-FR" sz="1050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09" name="Groupe 208"/>
              <p:cNvGrpSpPr/>
              <p:nvPr/>
            </p:nvGrpSpPr>
            <p:grpSpPr>
              <a:xfrm>
                <a:off x="7216362" y="3852940"/>
                <a:ext cx="609156" cy="398694"/>
                <a:chOff x="7209970" y="3852940"/>
                <a:chExt cx="609156" cy="398694"/>
              </a:xfrm>
            </p:grpSpPr>
            <p:sp>
              <p:nvSpPr>
                <p:cNvPr id="210" name="Organigramme : Jonction de sommaire 209"/>
                <p:cNvSpPr/>
                <p:nvPr/>
              </p:nvSpPr>
              <p:spPr>
                <a:xfrm>
                  <a:off x="7209970" y="3852940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11" name="Organigramme : Jonction de sommaire 210"/>
                <p:cNvSpPr/>
                <p:nvPr/>
              </p:nvSpPr>
              <p:spPr>
                <a:xfrm>
                  <a:off x="7635770" y="3852940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12" name="Organigramme : Jonction de sommaire 211"/>
                <p:cNvSpPr/>
                <p:nvPr/>
              </p:nvSpPr>
              <p:spPr>
                <a:xfrm>
                  <a:off x="7209970" y="4081089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13" name="Organigramme : Jonction de sommaire 212"/>
                <p:cNvSpPr/>
                <p:nvPr/>
              </p:nvSpPr>
              <p:spPr>
                <a:xfrm>
                  <a:off x="7635770" y="4081089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  <p:grpSp>
          <p:nvGrpSpPr>
            <p:cNvPr id="199" name="Groupe 198"/>
            <p:cNvGrpSpPr/>
            <p:nvPr/>
          </p:nvGrpSpPr>
          <p:grpSpPr>
            <a:xfrm>
              <a:off x="7204486" y="5150718"/>
              <a:ext cx="633777" cy="461640"/>
              <a:chOff x="7204052" y="3801243"/>
              <a:chExt cx="633777" cy="461640"/>
            </a:xfrm>
          </p:grpSpPr>
          <p:sp>
            <p:nvSpPr>
              <p:cNvPr id="200" name="Rectangle 199"/>
              <p:cNvSpPr/>
              <p:nvPr/>
            </p:nvSpPr>
            <p:spPr>
              <a:xfrm>
                <a:off x="7204052" y="3852940"/>
                <a:ext cx="633777" cy="409943"/>
              </a:xfrm>
              <a:prstGeom prst="rect">
                <a:avLst/>
              </a:prstGeom>
              <a:solidFill>
                <a:srgbClr val="59C27B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01" name="Rectangle 200"/>
              <p:cNvSpPr/>
              <p:nvPr/>
            </p:nvSpPr>
            <p:spPr>
              <a:xfrm>
                <a:off x="7204052" y="3801243"/>
                <a:ext cx="633777" cy="409943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050" dirty="0" smtClean="0">
                    <a:solidFill>
                      <a:schemeClr val="tx1"/>
                    </a:solidFill>
                  </a:rPr>
                  <a:t>NO</a:t>
                </a:r>
              </a:p>
              <a:p>
                <a:pPr algn="ctr"/>
                <a:r>
                  <a:rPr lang="fr-FR" sz="1050" dirty="0" smtClean="0">
                    <a:solidFill>
                      <a:schemeClr val="tx1"/>
                    </a:solidFill>
                  </a:rPr>
                  <a:t>Com</a:t>
                </a:r>
                <a:endParaRPr lang="fr-FR" sz="1050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02" name="Groupe 201"/>
              <p:cNvGrpSpPr/>
              <p:nvPr/>
            </p:nvGrpSpPr>
            <p:grpSpPr>
              <a:xfrm>
                <a:off x="7216362" y="3852940"/>
                <a:ext cx="609156" cy="398694"/>
                <a:chOff x="7209970" y="3852940"/>
                <a:chExt cx="609156" cy="398694"/>
              </a:xfrm>
            </p:grpSpPr>
            <p:sp>
              <p:nvSpPr>
                <p:cNvPr id="203" name="Organigramme : Jonction de sommaire 202"/>
                <p:cNvSpPr/>
                <p:nvPr/>
              </p:nvSpPr>
              <p:spPr>
                <a:xfrm>
                  <a:off x="7209970" y="3852940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04" name="Organigramme : Jonction de sommaire 203"/>
                <p:cNvSpPr/>
                <p:nvPr/>
              </p:nvSpPr>
              <p:spPr>
                <a:xfrm>
                  <a:off x="7635770" y="3852940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05" name="Organigramme : Jonction de sommaire 204"/>
                <p:cNvSpPr/>
                <p:nvPr/>
              </p:nvSpPr>
              <p:spPr>
                <a:xfrm>
                  <a:off x="7209970" y="4081089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06" name="Organigramme : Jonction de sommaire 205"/>
                <p:cNvSpPr/>
                <p:nvPr/>
              </p:nvSpPr>
              <p:spPr>
                <a:xfrm>
                  <a:off x="7635770" y="4081089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</p:grpSp>
      <p:grpSp>
        <p:nvGrpSpPr>
          <p:cNvPr id="214" name="Groupe 213"/>
          <p:cNvGrpSpPr/>
          <p:nvPr/>
        </p:nvGrpSpPr>
        <p:grpSpPr>
          <a:xfrm>
            <a:off x="7711636" y="4472780"/>
            <a:ext cx="698001" cy="1857446"/>
            <a:chOff x="7170795" y="3771553"/>
            <a:chExt cx="698001" cy="1857446"/>
          </a:xfrm>
        </p:grpSpPr>
        <p:pic>
          <p:nvPicPr>
            <p:cNvPr id="215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447" t="14043" r="25290" b="18654"/>
            <a:stretch/>
          </p:blipFill>
          <p:spPr bwMode="auto">
            <a:xfrm>
              <a:off x="7170795" y="3823632"/>
              <a:ext cx="698001" cy="18053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16" name="Rectangle 215"/>
            <p:cNvSpPr/>
            <p:nvPr/>
          </p:nvSpPr>
          <p:spPr>
            <a:xfrm>
              <a:off x="7242812" y="4455417"/>
              <a:ext cx="559276" cy="7391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</a:rPr>
                <a:t>KM3</a:t>
              </a:r>
              <a:endParaRPr lang="fr-FR" b="1" dirty="0">
                <a:solidFill>
                  <a:schemeClr val="tx1"/>
                </a:solidFill>
              </a:endParaRPr>
            </a:p>
          </p:txBody>
        </p:sp>
        <p:grpSp>
          <p:nvGrpSpPr>
            <p:cNvPr id="217" name="Groupe 216"/>
            <p:cNvGrpSpPr/>
            <p:nvPr/>
          </p:nvGrpSpPr>
          <p:grpSpPr>
            <a:xfrm>
              <a:off x="7204052" y="3771553"/>
              <a:ext cx="633777" cy="491330"/>
              <a:chOff x="7204052" y="3771553"/>
              <a:chExt cx="633777" cy="491330"/>
            </a:xfrm>
          </p:grpSpPr>
          <p:sp>
            <p:nvSpPr>
              <p:cNvPr id="226" name="Rectangle 225"/>
              <p:cNvSpPr/>
              <p:nvPr/>
            </p:nvSpPr>
            <p:spPr>
              <a:xfrm>
                <a:off x="7204052" y="3852940"/>
                <a:ext cx="633777" cy="409943"/>
              </a:xfrm>
              <a:prstGeom prst="rect">
                <a:avLst/>
              </a:prstGeom>
              <a:solidFill>
                <a:srgbClr val="59C27B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27" name="Rectangle 226"/>
              <p:cNvSpPr/>
              <p:nvPr/>
            </p:nvSpPr>
            <p:spPr>
              <a:xfrm>
                <a:off x="7204052" y="3771553"/>
                <a:ext cx="633777" cy="409943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050" dirty="0" smtClean="0">
                    <a:solidFill>
                      <a:schemeClr val="tx1"/>
                    </a:solidFill>
                  </a:rPr>
                  <a:t>NC</a:t>
                </a:r>
              </a:p>
              <a:p>
                <a:pPr algn="ctr"/>
                <a:r>
                  <a:rPr lang="fr-FR" sz="1050" dirty="0" smtClean="0">
                    <a:solidFill>
                      <a:schemeClr val="tx1"/>
                    </a:solidFill>
                  </a:rPr>
                  <a:t>A1 A2</a:t>
                </a:r>
                <a:endParaRPr lang="fr-FR" sz="1050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28" name="Groupe 227"/>
              <p:cNvGrpSpPr/>
              <p:nvPr/>
            </p:nvGrpSpPr>
            <p:grpSpPr>
              <a:xfrm>
                <a:off x="7216362" y="3852940"/>
                <a:ext cx="609156" cy="398694"/>
                <a:chOff x="7209970" y="3852940"/>
                <a:chExt cx="609156" cy="398694"/>
              </a:xfrm>
            </p:grpSpPr>
            <p:sp>
              <p:nvSpPr>
                <p:cNvPr id="229" name="Organigramme : Jonction de sommaire 228"/>
                <p:cNvSpPr/>
                <p:nvPr/>
              </p:nvSpPr>
              <p:spPr>
                <a:xfrm>
                  <a:off x="7209970" y="3852940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30" name="Organigramme : Jonction de sommaire 229"/>
                <p:cNvSpPr/>
                <p:nvPr/>
              </p:nvSpPr>
              <p:spPr>
                <a:xfrm>
                  <a:off x="7635770" y="3852940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31" name="Organigramme : Jonction de sommaire 230"/>
                <p:cNvSpPr/>
                <p:nvPr/>
              </p:nvSpPr>
              <p:spPr>
                <a:xfrm>
                  <a:off x="7209970" y="4081089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32" name="Organigramme : Jonction de sommaire 231"/>
                <p:cNvSpPr/>
                <p:nvPr/>
              </p:nvSpPr>
              <p:spPr>
                <a:xfrm>
                  <a:off x="7635770" y="4081089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  <p:grpSp>
          <p:nvGrpSpPr>
            <p:cNvPr id="218" name="Groupe 217"/>
            <p:cNvGrpSpPr/>
            <p:nvPr/>
          </p:nvGrpSpPr>
          <p:grpSpPr>
            <a:xfrm>
              <a:off x="7204486" y="5150718"/>
              <a:ext cx="633777" cy="461640"/>
              <a:chOff x="7204052" y="3801243"/>
              <a:chExt cx="633777" cy="461640"/>
            </a:xfrm>
          </p:grpSpPr>
          <p:sp>
            <p:nvSpPr>
              <p:cNvPr id="219" name="Rectangle 218"/>
              <p:cNvSpPr/>
              <p:nvPr/>
            </p:nvSpPr>
            <p:spPr>
              <a:xfrm>
                <a:off x="7204052" y="3852940"/>
                <a:ext cx="633777" cy="409943"/>
              </a:xfrm>
              <a:prstGeom prst="rect">
                <a:avLst/>
              </a:prstGeom>
              <a:solidFill>
                <a:srgbClr val="59C27B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20" name="Rectangle 219"/>
              <p:cNvSpPr/>
              <p:nvPr/>
            </p:nvSpPr>
            <p:spPr>
              <a:xfrm>
                <a:off x="7204052" y="3801243"/>
                <a:ext cx="633777" cy="409943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050" dirty="0" smtClean="0">
                    <a:solidFill>
                      <a:schemeClr val="tx1"/>
                    </a:solidFill>
                  </a:rPr>
                  <a:t>NO</a:t>
                </a:r>
              </a:p>
              <a:p>
                <a:pPr algn="ctr"/>
                <a:r>
                  <a:rPr lang="fr-FR" sz="1050" dirty="0" smtClean="0">
                    <a:solidFill>
                      <a:schemeClr val="tx1"/>
                    </a:solidFill>
                  </a:rPr>
                  <a:t>Com</a:t>
                </a:r>
                <a:endParaRPr lang="fr-FR" sz="1050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21" name="Groupe 220"/>
              <p:cNvGrpSpPr/>
              <p:nvPr/>
            </p:nvGrpSpPr>
            <p:grpSpPr>
              <a:xfrm>
                <a:off x="7216362" y="3852940"/>
                <a:ext cx="609156" cy="398694"/>
                <a:chOff x="7209970" y="3852940"/>
                <a:chExt cx="609156" cy="398694"/>
              </a:xfrm>
            </p:grpSpPr>
            <p:sp>
              <p:nvSpPr>
                <p:cNvPr id="222" name="Organigramme : Jonction de sommaire 221"/>
                <p:cNvSpPr/>
                <p:nvPr/>
              </p:nvSpPr>
              <p:spPr>
                <a:xfrm>
                  <a:off x="7209970" y="3852940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23" name="Organigramme : Jonction de sommaire 222"/>
                <p:cNvSpPr/>
                <p:nvPr/>
              </p:nvSpPr>
              <p:spPr>
                <a:xfrm>
                  <a:off x="7635770" y="3852940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24" name="Organigramme : Jonction de sommaire 223"/>
                <p:cNvSpPr/>
                <p:nvPr/>
              </p:nvSpPr>
              <p:spPr>
                <a:xfrm>
                  <a:off x="7209970" y="4081089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25" name="Organigramme : Jonction de sommaire 224"/>
                <p:cNvSpPr/>
                <p:nvPr/>
              </p:nvSpPr>
              <p:spPr>
                <a:xfrm>
                  <a:off x="7635770" y="4081089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</p:grpSp>
      <p:grpSp>
        <p:nvGrpSpPr>
          <p:cNvPr id="233" name="Groupe 232"/>
          <p:cNvGrpSpPr/>
          <p:nvPr/>
        </p:nvGrpSpPr>
        <p:grpSpPr>
          <a:xfrm>
            <a:off x="8384949" y="4472780"/>
            <a:ext cx="698001" cy="1857446"/>
            <a:chOff x="7170795" y="3771553"/>
            <a:chExt cx="698001" cy="1857446"/>
          </a:xfrm>
        </p:grpSpPr>
        <p:pic>
          <p:nvPicPr>
            <p:cNvPr id="234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447" t="14043" r="25290" b="18654"/>
            <a:stretch/>
          </p:blipFill>
          <p:spPr bwMode="auto">
            <a:xfrm>
              <a:off x="7170795" y="3823632"/>
              <a:ext cx="698001" cy="18053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35" name="Rectangle 234"/>
            <p:cNvSpPr/>
            <p:nvPr/>
          </p:nvSpPr>
          <p:spPr>
            <a:xfrm>
              <a:off x="7242812" y="4455417"/>
              <a:ext cx="559276" cy="7391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</a:rPr>
                <a:t>KM4</a:t>
              </a:r>
              <a:endParaRPr lang="fr-FR" b="1" dirty="0">
                <a:solidFill>
                  <a:schemeClr val="tx1"/>
                </a:solidFill>
              </a:endParaRPr>
            </a:p>
          </p:txBody>
        </p:sp>
        <p:grpSp>
          <p:nvGrpSpPr>
            <p:cNvPr id="236" name="Groupe 235"/>
            <p:cNvGrpSpPr/>
            <p:nvPr/>
          </p:nvGrpSpPr>
          <p:grpSpPr>
            <a:xfrm>
              <a:off x="7204052" y="3771553"/>
              <a:ext cx="633777" cy="491330"/>
              <a:chOff x="7204052" y="3771553"/>
              <a:chExt cx="633777" cy="491330"/>
            </a:xfrm>
          </p:grpSpPr>
          <p:sp>
            <p:nvSpPr>
              <p:cNvPr id="245" name="Rectangle 244"/>
              <p:cNvSpPr/>
              <p:nvPr/>
            </p:nvSpPr>
            <p:spPr>
              <a:xfrm>
                <a:off x="7204052" y="3852940"/>
                <a:ext cx="633777" cy="409943"/>
              </a:xfrm>
              <a:prstGeom prst="rect">
                <a:avLst/>
              </a:prstGeom>
              <a:solidFill>
                <a:srgbClr val="59C27B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46" name="Rectangle 245"/>
              <p:cNvSpPr/>
              <p:nvPr/>
            </p:nvSpPr>
            <p:spPr>
              <a:xfrm>
                <a:off x="7204052" y="3771553"/>
                <a:ext cx="633777" cy="409943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050" dirty="0" smtClean="0">
                    <a:solidFill>
                      <a:schemeClr val="tx1"/>
                    </a:solidFill>
                  </a:rPr>
                  <a:t>NC</a:t>
                </a:r>
              </a:p>
              <a:p>
                <a:pPr algn="ctr"/>
                <a:r>
                  <a:rPr lang="fr-FR" sz="1050" dirty="0" smtClean="0">
                    <a:solidFill>
                      <a:schemeClr val="tx1"/>
                    </a:solidFill>
                  </a:rPr>
                  <a:t>A1 A2</a:t>
                </a:r>
                <a:endParaRPr lang="fr-FR" sz="1050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47" name="Groupe 246"/>
              <p:cNvGrpSpPr/>
              <p:nvPr/>
            </p:nvGrpSpPr>
            <p:grpSpPr>
              <a:xfrm>
                <a:off x="7216362" y="3852940"/>
                <a:ext cx="609156" cy="398694"/>
                <a:chOff x="7209970" y="3852940"/>
                <a:chExt cx="609156" cy="398694"/>
              </a:xfrm>
            </p:grpSpPr>
            <p:sp>
              <p:nvSpPr>
                <p:cNvPr id="248" name="Organigramme : Jonction de sommaire 247"/>
                <p:cNvSpPr/>
                <p:nvPr/>
              </p:nvSpPr>
              <p:spPr>
                <a:xfrm>
                  <a:off x="7209970" y="3852940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49" name="Organigramme : Jonction de sommaire 248"/>
                <p:cNvSpPr/>
                <p:nvPr/>
              </p:nvSpPr>
              <p:spPr>
                <a:xfrm>
                  <a:off x="7635770" y="3852940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50" name="Organigramme : Jonction de sommaire 249"/>
                <p:cNvSpPr/>
                <p:nvPr/>
              </p:nvSpPr>
              <p:spPr>
                <a:xfrm>
                  <a:off x="7209970" y="4081089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51" name="Organigramme : Jonction de sommaire 250"/>
                <p:cNvSpPr/>
                <p:nvPr/>
              </p:nvSpPr>
              <p:spPr>
                <a:xfrm>
                  <a:off x="7635770" y="4081089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  <p:grpSp>
          <p:nvGrpSpPr>
            <p:cNvPr id="237" name="Groupe 236"/>
            <p:cNvGrpSpPr/>
            <p:nvPr/>
          </p:nvGrpSpPr>
          <p:grpSpPr>
            <a:xfrm>
              <a:off x="7204486" y="5150718"/>
              <a:ext cx="633777" cy="461640"/>
              <a:chOff x="7204052" y="3801243"/>
              <a:chExt cx="633777" cy="461640"/>
            </a:xfrm>
          </p:grpSpPr>
          <p:sp>
            <p:nvSpPr>
              <p:cNvPr id="238" name="Rectangle 237"/>
              <p:cNvSpPr/>
              <p:nvPr/>
            </p:nvSpPr>
            <p:spPr>
              <a:xfrm>
                <a:off x="7204052" y="3852940"/>
                <a:ext cx="633777" cy="409943"/>
              </a:xfrm>
              <a:prstGeom prst="rect">
                <a:avLst/>
              </a:prstGeom>
              <a:solidFill>
                <a:srgbClr val="59C27B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39" name="Rectangle 238"/>
              <p:cNvSpPr/>
              <p:nvPr/>
            </p:nvSpPr>
            <p:spPr>
              <a:xfrm>
                <a:off x="7204052" y="3801243"/>
                <a:ext cx="633777" cy="409943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050" dirty="0" smtClean="0">
                    <a:solidFill>
                      <a:schemeClr val="tx1"/>
                    </a:solidFill>
                  </a:rPr>
                  <a:t>NO</a:t>
                </a:r>
              </a:p>
              <a:p>
                <a:pPr algn="ctr"/>
                <a:r>
                  <a:rPr lang="fr-FR" sz="1050" dirty="0" smtClean="0">
                    <a:solidFill>
                      <a:schemeClr val="tx1"/>
                    </a:solidFill>
                  </a:rPr>
                  <a:t>Com</a:t>
                </a:r>
                <a:endParaRPr lang="fr-FR" sz="1050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40" name="Groupe 239"/>
              <p:cNvGrpSpPr/>
              <p:nvPr/>
            </p:nvGrpSpPr>
            <p:grpSpPr>
              <a:xfrm>
                <a:off x="7216362" y="3852940"/>
                <a:ext cx="609156" cy="398694"/>
                <a:chOff x="7209970" y="3852940"/>
                <a:chExt cx="609156" cy="398694"/>
              </a:xfrm>
            </p:grpSpPr>
            <p:sp>
              <p:nvSpPr>
                <p:cNvPr id="241" name="Organigramme : Jonction de sommaire 240"/>
                <p:cNvSpPr/>
                <p:nvPr/>
              </p:nvSpPr>
              <p:spPr>
                <a:xfrm>
                  <a:off x="7209970" y="3852940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42" name="Organigramme : Jonction de sommaire 241"/>
                <p:cNvSpPr/>
                <p:nvPr/>
              </p:nvSpPr>
              <p:spPr>
                <a:xfrm>
                  <a:off x="7635770" y="3852940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43" name="Organigramme : Jonction de sommaire 242"/>
                <p:cNvSpPr/>
                <p:nvPr/>
              </p:nvSpPr>
              <p:spPr>
                <a:xfrm>
                  <a:off x="7209970" y="4081089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44" name="Organigramme : Jonction de sommaire 243"/>
                <p:cNvSpPr/>
                <p:nvPr/>
              </p:nvSpPr>
              <p:spPr>
                <a:xfrm>
                  <a:off x="7635770" y="4081089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</p:grpSp>
      <p:grpSp>
        <p:nvGrpSpPr>
          <p:cNvPr id="1046" name="Groupe 1045"/>
          <p:cNvGrpSpPr/>
          <p:nvPr/>
        </p:nvGrpSpPr>
        <p:grpSpPr>
          <a:xfrm>
            <a:off x="-544117" y="683719"/>
            <a:ext cx="1062795" cy="2466000"/>
            <a:chOff x="107503" y="736269"/>
            <a:chExt cx="1062795" cy="24660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2028"/>
            <a:stretch/>
          </p:blipFill>
          <p:spPr bwMode="auto">
            <a:xfrm>
              <a:off x="107503" y="736269"/>
              <a:ext cx="1062795" cy="2466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52" name="Organigramme : Jonction de sommaire 251"/>
            <p:cNvSpPr/>
            <p:nvPr/>
          </p:nvSpPr>
          <p:spPr>
            <a:xfrm>
              <a:off x="405039" y="1022177"/>
              <a:ext cx="183356" cy="170545"/>
            </a:xfrm>
            <a:prstGeom prst="flowChartSummingJunc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3" name="Organigramme : Jonction de sommaire 252"/>
            <p:cNvSpPr/>
            <p:nvPr/>
          </p:nvSpPr>
          <p:spPr>
            <a:xfrm>
              <a:off x="832379" y="1022177"/>
              <a:ext cx="183356" cy="170545"/>
            </a:xfrm>
            <a:prstGeom prst="flowChartSummingJunc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4" name="Organigramme : Jonction de sommaire 253"/>
            <p:cNvSpPr/>
            <p:nvPr/>
          </p:nvSpPr>
          <p:spPr>
            <a:xfrm>
              <a:off x="401375" y="2619697"/>
              <a:ext cx="183356" cy="170545"/>
            </a:xfrm>
            <a:prstGeom prst="flowChartSummingJunc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5" name="Organigramme : Jonction de sommaire 254"/>
            <p:cNvSpPr/>
            <p:nvPr/>
          </p:nvSpPr>
          <p:spPr>
            <a:xfrm>
              <a:off x="841235" y="2619697"/>
              <a:ext cx="183356" cy="170545"/>
            </a:xfrm>
            <a:prstGeom prst="flowChartSummingJunc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047" name="Groupe 1046"/>
          <p:cNvGrpSpPr/>
          <p:nvPr/>
        </p:nvGrpSpPr>
        <p:grpSpPr>
          <a:xfrm>
            <a:off x="1076702" y="684224"/>
            <a:ext cx="576000" cy="2464990"/>
            <a:chOff x="1728322" y="736774"/>
            <a:chExt cx="576000" cy="2464990"/>
          </a:xfrm>
        </p:grpSpPr>
        <p:pic>
          <p:nvPicPr>
            <p:cNvPr id="61" name="Picture 2"/>
            <p:cNvPicPr preferRelativeResize="0">
              <a:picLocks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559" r="74571"/>
            <a:stretch/>
          </p:blipFill>
          <p:spPr bwMode="auto">
            <a:xfrm>
              <a:off x="1728322" y="736774"/>
              <a:ext cx="576000" cy="2464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56" name="Organigramme : Jonction de sommaire 255"/>
            <p:cNvSpPr/>
            <p:nvPr/>
          </p:nvSpPr>
          <p:spPr>
            <a:xfrm>
              <a:off x="1763791" y="2609187"/>
              <a:ext cx="183356" cy="170545"/>
            </a:xfrm>
            <a:prstGeom prst="flowChartSummingJunc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7" name="Organigramme : Jonction de sommaire 256"/>
            <p:cNvSpPr/>
            <p:nvPr/>
          </p:nvSpPr>
          <p:spPr>
            <a:xfrm>
              <a:off x="2057454" y="2609187"/>
              <a:ext cx="183356" cy="170545"/>
            </a:xfrm>
            <a:prstGeom prst="flowChartSummingJunc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8" name="Organigramme : Jonction de sommaire 257"/>
            <p:cNvSpPr/>
            <p:nvPr/>
          </p:nvSpPr>
          <p:spPr>
            <a:xfrm>
              <a:off x="1763791" y="969627"/>
              <a:ext cx="183356" cy="170545"/>
            </a:xfrm>
            <a:prstGeom prst="flowChartSummingJunc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9" name="Organigramme : Jonction de sommaire 258"/>
            <p:cNvSpPr/>
            <p:nvPr/>
          </p:nvSpPr>
          <p:spPr>
            <a:xfrm>
              <a:off x="2057454" y="969627"/>
              <a:ext cx="183356" cy="170545"/>
            </a:xfrm>
            <a:prstGeom prst="flowChartSummingJunc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035" name="Groupe 1034"/>
          <p:cNvGrpSpPr/>
          <p:nvPr/>
        </p:nvGrpSpPr>
        <p:grpSpPr>
          <a:xfrm>
            <a:off x="3417059" y="683719"/>
            <a:ext cx="576000" cy="2466000"/>
            <a:chOff x="4406875" y="725724"/>
            <a:chExt cx="576000" cy="2466000"/>
          </a:xfrm>
        </p:grpSpPr>
        <p:pic>
          <p:nvPicPr>
            <p:cNvPr id="65" name="Picture 2"/>
            <p:cNvPicPr preferRelativeResize="0">
              <a:picLocks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413" r="44787"/>
            <a:stretch/>
          </p:blipFill>
          <p:spPr bwMode="auto">
            <a:xfrm>
              <a:off x="4406875" y="725724"/>
              <a:ext cx="576000" cy="2466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1033" name="Groupe 1032"/>
            <p:cNvGrpSpPr/>
            <p:nvPr/>
          </p:nvGrpSpPr>
          <p:grpSpPr>
            <a:xfrm>
              <a:off x="4456366" y="983510"/>
              <a:ext cx="477019" cy="1736685"/>
              <a:chOff x="1516811" y="1135910"/>
              <a:chExt cx="477019" cy="1736685"/>
            </a:xfrm>
          </p:grpSpPr>
          <p:sp>
            <p:nvSpPr>
              <p:cNvPr id="260" name="Organigramme : Jonction de sommaire 259"/>
              <p:cNvSpPr/>
              <p:nvPr/>
            </p:nvSpPr>
            <p:spPr>
              <a:xfrm>
                <a:off x="1516811" y="1135910"/>
                <a:ext cx="183356" cy="170545"/>
              </a:xfrm>
              <a:prstGeom prst="flowChartSummingJunction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61" name="Organigramme : Jonction de sommaire 260"/>
              <p:cNvSpPr/>
              <p:nvPr/>
            </p:nvSpPr>
            <p:spPr>
              <a:xfrm>
                <a:off x="1810474" y="1135910"/>
                <a:ext cx="183356" cy="170545"/>
              </a:xfrm>
              <a:prstGeom prst="flowChartSummingJunction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62" name="Organigramme : Jonction de sommaire 261"/>
              <p:cNvSpPr/>
              <p:nvPr/>
            </p:nvSpPr>
            <p:spPr>
              <a:xfrm>
                <a:off x="1516811" y="2702050"/>
                <a:ext cx="183356" cy="170545"/>
              </a:xfrm>
              <a:prstGeom prst="flowChartSummingJunction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63" name="Organigramme : Jonction de sommaire 262"/>
              <p:cNvSpPr/>
              <p:nvPr/>
            </p:nvSpPr>
            <p:spPr>
              <a:xfrm>
                <a:off x="1810474" y="2702049"/>
                <a:ext cx="183356" cy="170545"/>
              </a:xfrm>
              <a:prstGeom prst="flowChartSummingJunction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grpSp>
        <p:nvGrpSpPr>
          <p:cNvPr id="1034" name="Groupe 1033"/>
          <p:cNvGrpSpPr/>
          <p:nvPr/>
        </p:nvGrpSpPr>
        <p:grpSpPr>
          <a:xfrm>
            <a:off x="3997228" y="683719"/>
            <a:ext cx="576000" cy="2466000"/>
            <a:chOff x="5076056" y="908719"/>
            <a:chExt cx="576000" cy="2451032"/>
          </a:xfrm>
        </p:grpSpPr>
        <p:pic>
          <p:nvPicPr>
            <p:cNvPr id="66" name="Picture 2"/>
            <p:cNvPicPr preferRelativeResize="0">
              <a:picLocks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076" r="36985"/>
            <a:stretch/>
          </p:blipFill>
          <p:spPr bwMode="auto">
            <a:xfrm>
              <a:off x="5076056" y="908719"/>
              <a:ext cx="576000" cy="24510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265" name="Groupe 264"/>
            <p:cNvGrpSpPr/>
            <p:nvPr/>
          </p:nvGrpSpPr>
          <p:grpSpPr>
            <a:xfrm>
              <a:off x="5125547" y="1130060"/>
              <a:ext cx="477019" cy="1736685"/>
              <a:chOff x="1516811" y="1135910"/>
              <a:chExt cx="477019" cy="1736685"/>
            </a:xfrm>
          </p:grpSpPr>
          <p:sp>
            <p:nvSpPr>
              <p:cNvPr id="266" name="Organigramme : Jonction de sommaire 265"/>
              <p:cNvSpPr/>
              <p:nvPr/>
            </p:nvSpPr>
            <p:spPr>
              <a:xfrm>
                <a:off x="1516811" y="1135910"/>
                <a:ext cx="183356" cy="170545"/>
              </a:xfrm>
              <a:prstGeom prst="flowChartSummingJunction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67" name="Organigramme : Jonction de sommaire 266"/>
              <p:cNvSpPr/>
              <p:nvPr/>
            </p:nvSpPr>
            <p:spPr>
              <a:xfrm>
                <a:off x="1810474" y="1135910"/>
                <a:ext cx="183356" cy="170545"/>
              </a:xfrm>
              <a:prstGeom prst="flowChartSummingJunction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68" name="Organigramme : Jonction de sommaire 267"/>
              <p:cNvSpPr/>
              <p:nvPr/>
            </p:nvSpPr>
            <p:spPr>
              <a:xfrm>
                <a:off x="1516811" y="2702050"/>
                <a:ext cx="183356" cy="170545"/>
              </a:xfrm>
              <a:prstGeom prst="flowChartSummingJunction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69" name="Organigramme : Jonction de sommaire 268"/>
              <p:cNvSpPr/>
              <p:nvPr/>
            </p:nvSpPr>
            <p:spPr>
              <a:xfrm>
                <a:off x="1810474" y="2702049"/>
                <a:ext cx="183356" cy="170545"/>
              </a:xfrm>
              <a:prstGeom prst="flowChartSummingJunction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grpSp>
        <p:nvGrpSpPr>
          <p:cNvPr id="1036" name="Groupe 1035"/>
          <p:cNvGrpSpPr/>
          <p:nvPr/>
        </p:nvGrpSpPr>
        <p:grpSpPr>
          <a:xfrm>
            <a:off x="4570011" y="683719"/>
            <a:ext cx="576000" cy="2466000"/>
            <a:chOff x="5940151" y="836711"/>
            <a:chExt cx="576000" cy="2466000"/>
          </a:xfrm>
        </p:grpSpPr>
        <p:pic>
          <p:nvPicPr>
            <p:cNvPr id="67" name="Picture 2"/>
            <p:cNvPicPr preferRelativeResize="0">
              <a:picLocks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412" r="29713"/>
            <a:stretch/>
          </p:blipFill>
          <p:spPr bwMode="auto">
            <a:xfrm>
              <a:off x="5940151" y="836711"/>
              <a:ext cx="576000" cy="2466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270" name="Groupe 269"/>
            <p:cNvGrpSpPr/>
            <p:nvPr/>
          </p:nvGrpSpPr>
          <p:grpSpPr>
            <a:xfrm>
              <a:off x="5989642" y="1090381"/>
              <a:ext cx="477019" cy="1736685"/>
              <a:chOff x="1516811" y="1135910"/>
              <a:chExt cx="477019" cy="1736685"/>
            </a:xfrm>
          </p:grpSpPr>
          <p:sp>
            <p:nvSpPr>
              <p:cNvPr id="271" name="Organigramme : Jonction de sommaire 270"/>
              <p:cNvSpPr/>
              <p:nvPr/>
            </p:nvSpPr>
            <p:spPr>
              <a:xfrm>
                <a:off x="1516811" y="1135910"/>
                <a:ext cx="183356" cy="170545"/>
              </a:xfrm>
              <a:prstGeom prst="flowChartSummingJunction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72" name="Organigramme : Jonction de sommaire 271"/>
              <p:cNvSpPr/>
              <p:nvPr/>
            </p:nvSpPr>
            <p:spPr>
              <a:xfrm>
                <a:off x="1810474" y="1135910"/>
                <a:ext cx="183356" cy="170545"/>
              </a:xfrm>
              <a:prstGeom prst="flowChartSummingJunction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73" name="Organigramme : Jonction de sommaire 272"/>
              <p:cNvSpPr/>
              <p:nvPr/>
            </p:nvSpPr>
            <p:spPr>
              <a:xfrm>
                <a:off x="1516811" y="2702050"/>
                <a:ext cx="183356" cy="170545"/>
              </a:xfrm>
              <a:prstGeom prst="flowChartSummingJunction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74" name="Organigramme : Jonction de sommaire 273"/>
              <p:cNvSpPr/>
              <p:nvPr/>
            </p:nvSpPr>
            <p:spPr>
              <a:xfrm>
                <a:off x="1810474" y="2702049"/>
                <a:ext cx="183356" cy="170545"/>
              </a:xfrm>
              <a:prstGeom prst="flowChartSummingJunction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grpSp>
        <p:nvGrpSpPr>
          <p:cNvPr id="1037" name="Groupe 1036"/>
          <p:cNvGrpSpPr/>
          <p:nvPr/>
        </p:nvGrpSpPr>
        <p:grpSpPr>
          <a:xfrm>
            <a:off x="5157340" y="683719"/>
            <a:ext cx="576000" cy="2466000"/>
            <a:chOff x="6948264" y="873841"/>
            <a:chExt cx="576000" cy="2466000"/>
          </a:xfrm>
        </p:grpSpPr>
        <p:pic>
          <p:nvPicPr>
            <p:cNvPr id="68" name="Picture 2"/>
            <p:cNvPicPr preferRelativeResize="0">
              <a:picLocks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013" r="22326"/>
            <a:stretch/>
          </p:blipFill>
          <p:spPr bwMode="auto">
            <a:xfrm>
              <a:off x="6948264" y="873841"/>
              <a:ext cx="576000" cy="2466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275" name="Groupe 274"/>
            <p:cNvGrpSpPr/>
            <p:nvPr/>
          </p:nvGrpSpPr>
          <p:grpSpPr>
            <a:xfrm>
              <a:off x="6997755" y="1130059"/>
              <a:ext cx="477019" cy="1736685"/>
              <a:chOff x="1516811" y="1135910"/>
              <a:chExt cx="477019" cy="1736685"/>
            </a:xfrm>
          </p:grpSpPr>
          <p:sp>
            <p:nvSpPr>
              <p:cNvPr id="276" name="Organigramme : Jonction de sommaire 275"/>
              <p:cNvSpPr/>
              <p:nvPr/>
            </p:nvSpPr>
            <p:spPr>
              <a:xfrm>
                <a:off x="1516811" y="1135910"/>
                <a:ext cx="183356" cy="170545"/>
              </a:xfrm>
              <a:prstGeom prst="flowChartSummingJunction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77" name="Organigramme : Jonction de sommaire 276"/>
              <p:cNvSpPr/>
              <p:nvPr/>
            </p:nvSpPr>
            <p:spPr>
              <a:xfrm>
                <a:off x="1810474" y="1135910"/>
                <a:ext cx="183356" cy="170545"/>
              </a:xfrm>
              <a:prstGeom prst="flowChartSummingJunction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78" name="Organigramme : Jonction de sommaire 277"/>
              <p:cNvSpPr/>
              <p:nvPr/>
            </p:nvSpPr>
            <p:spPr>
              <a:xfrm>
                <a:off x="1516811" y="2702050"/>
                <a:ext cx="183356" cy="170545"/>
              </a:xfrm>
              <a:prstGeom prst="flowChartSummingJunction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79" name="Organigramme : Jonction de sommaire 278"/>
              <p:cNvSpPr/>
              <p:nvPr/>
            </p:nvSpPr>
            <p:spPr>
              <a:xfrm>
                <a:off x="1810474" y="2702049"/>
                <a:ext cx="183356" cy="170545"/>
              </a:xfrm>
              <a:prstGeom prst="flowChartSummingJunction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grpSp>
        <p:nvGrpSpPr>
          <p:cNvPr id="1038" name="Groupe 1037"/>
          <p:cNvGrpSpPr/>
          <p:nvPr/>
        </p:nvGrpSpPr>
        <p:grpSpPr>
          <a:xfrm>
            <a:off x="5719071" y="705389"/>
            <a:ext cx="1092426" cy="2422661"/>
            <a:chOff x="6500163" y="799782"/>
            <a:chExt cx="1092426" cy="2422661"/>
          </a:xfrm>
        </p:grpSpPr>
        <p:pic>
          <p:nvPicPr>
            <p:cNvPr id="62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553" r="3643"/>
            <a:stretch/>
          </p:blipFill>
          <p:spPr bwMode="auto">
            <a:xfrm>
              <a:off x="6500163" y="799782"/>
              <a:ext cx="1092426" cy="24226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87" name="Rectangle 286"/>
            <p:cNvSpPr/>
            <p:nvPr/>
          </p:nvSpPr>
          <p:spPr>
            <a:xfrm>
              <a:off x="6709629" y="2720194"/>
              <a:ext cx="802690" cy="2081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b="1" dirty="0">
                <a:solidFill>
                  <a:schemeClr val="tx1"/>
                </a:solidFill>
              </a:endParaRPr>
            </a:p>
          </p:txBody>
        </p:sp>
        <p:sp>
          <p:nvSpPr>
            <p:cNvPr id="284" name="Organigramme : Jonction de sommaire 283"/>
            <p:cNvSpPr/>
            <p:nvPr/>
          </p:nvSpPr>
          <p:spPr>
            <a:xfrm>
              <a:off x="6534669" y="2757807"/>
              <a:ext cx="183356" cy="170545"/>
            </a:xfrm>
            <a:prstGeom prst="flowChartSummingJunc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85" name="Organigramme : Jonction de sommaire 284"/>
            <p:cNvSpPr/>
            <p:nvPr/>
          </p:nvSpPr>
          <p:spPr>
            <a:xfrm>
              <a:off x="6926048" y="2757808"/>
              <a:ext cx="183356" cy="170545"/>
            </a:xfrm>
            <a:prstGeom prst="flowChartSummingJunc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86" name="Organigramme : Jonction de sommaire 285"/>
            <p:cNvSpPr/>
            <p:nvPr/>
          </p:nvSpPr>
          <p:spPr>
            <a:xfrm>
              <a:off x="7328963" y="2757808"/>
              <a:ext cx="183356" cy="170545"/>
            </a:xfrm>
            <a:prstGeom prst="flowChartSummingJunc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88" name="Rectangle 287"/>
            <p:cNvSpPr/>
            <p:nvPr/>
          </p:nvSpPr>
          <p:spPr>
            <a:xfrm>
              <a:off x="7267668" y="2527977"/>
              <a:ext cx="217724" cy="2081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fr-FR" sz="1000" b="1" dirty="0">
                  <a:solidFill>
                    <a:srgbClr val="00B058"/>
                  </a:solidFill>
                </a:rPr>
                <a:t>P</a:t>
              </a:r>
              <a:r>
                <a:rPr lang="fr-FR" sz="1000" b="1" dirty="0" smtClean="0">
                  <a:solidFill>
                    <a:srgbClr val="00B058"/>
                  </a:solidFill>
                </a:rPr>
                <a:t>E</a:t>
              </a:r>
              <a:endParaRPr lang="fr-FR" sz="1000" b="1" dirty="0">
                <a:solidFill>
                  <a:srgbClr val="00B058"/>
                </a:solidFill>
              </a:endParaRPr>
            </a:p>
          </p:txBody>
        </p:sp>
      </p:grpSp>
      <p:grpSp>
        <p:nvGrpSpPr>
          <p:cNvPr id="1040" name="Groupe 1039"/>
          <p:cNvGrpSpPr/>
          <p:nvPr/>
        </p:nvGrpSpPr>
        <p:grpSpPr>
          <a:xfrm>
            <a:off x="1657267" y="916764"/>
            <a:ext cx="1215324" cy="1999910"/>
            <a:chOff x="1941037" y="825615"/>
            <a:chExt cx="1215324" cy="1999910"/>
          </a:xfrm>
        </p:grpSpPr>
        <p:sp>
          <p:nvSpPr>
            <p:cNvPr id="295" name="Rectangle 294"/>
            <p:cNvSpPr/>
            <p:nvPr/>
          </p:nvSpPr>
          <p:spPr>
            <a:xfrm>
              <a:off x="1990783" y="2501768"/>
              <a:ext cx="649397" cy="32375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/>
              <a:r>
                <a:rPr lang="fr-FR" sz="1100" b="1" dirty="0" smtClean="0">
                  <a:solidFill>
                    <a:schemeClr val="tx1"/>
                  </a:solidFill>
                </a:rPr>
                <a:t>L         N</a:t>
              </a:r>
              <a:endParaRPr lang="fr-FR" sz="1100" b="1" dirty="0">
                <a:solidFill>
                  <a:schemeClr val="tx1"/>
                </a:solidFill>
              </a:endParaRPr>
            </a:p>
          </p:txBody>
        </p:sp>
        <p:sp>
          <p:nvSpPr>
            <p:cNvPr id="296" name="Organigramme : Jonction de sommaire 295"/>
            <p:cNvSpPr/>
            <p:nvPr/>
          </p:nvSpPr>
          <p:spPr>
            <a:xfrm>
              <a:off x="1982602" y="2654979"/>
              <a:ext cx="183356" cy="170545"/>
            </a:xfrm>
            <a:prstGeom prst="flowChartSummingJunc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97" name="Organigramme : Jonction de sommaire 296"/>
            <p:cNvSpPr/>
            <p:nvPr/>
          </p:nvSpPr>
          <p:spPr>
            <a:xfrm>
              <a:off x="2373981" y="2654980"/>
              <a:ext cx="183356" cy="170545"/>
            </a:xfrm>
            <a:prstGeom prst="flowChartSummingJunc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1039" name="Groupe 1038"/>
            <p:cNvGrpSpPr/>
            <p:nvPr/>
          </p:nvGrpSpPr>
          <p:grpSpPr>
            <a:xfrm>
              <a:off x="1941037" y="825615"/>
              <a:ext cx="1215324" cy="377551"/>
              <a:chOff x="1928015" y="869353"/>
              <a:chExt cx="1215324" cy="377551"/>
            </a:xfrm>
          </p:grpSpPr>
          <p:sp>
            <p:nvSpPr>
              <p:cNvPr id="290" name="Rectangle 289"/>
              <p:cNvSpPr/>
              <p:nvPr/>
            </p:nvSpPr>
            <p:spPr>
              <a:xfrm>
                <a:off x="1928015" y="869353"/>
                <a:ext cx="1215324" cy="37755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r>
                  <a:rPr lang="fr-FR" b="1" dirty="0" smtClean="0">
                    <a:solidFill>
                      <a:schemeClr val="tx1"/>
                    </a:solidFill>
                  </a:rPr>
                  <a:t>    +   +    -   -</a:t>
                </a:r>
                <a:endParaRPr lang="fr-FR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91" name="Organigramme : Jonction de sommaire 290"/>
              <p:cNvSpPr/>
              <p:nvPr/>
            </p:nvSpPr>
            <p:spPr>
              <a:xfrm>
                <a:off x="2109000" y="882368"/>
                <a:ext cx="183356" cy="170545"/>
              </a:xfrm>
              <a:prstGeom prst="flowChartSummingJunction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92" name="Organigramme : Jonction de sommaire 291"/>
              <p:cNvSpPr/>
              <p:nvPr/>
            </p:nvSpPr>
            <p:spPr>
              <a:xfrm>
                <a:off x="2402725" y="882369"/>
                <a:ext cx="183356" cy="170545"/>
              </a:xfrm>
              <a:prstGeom prst="flowChartSummingJunction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93" name="Organigramme : Jonction de sommaire 292"/>
              <p:cNvSpPr/>
              <p:nvPr/>
            </p:nvSpPr>
            <p:spPr>
              <a:xfrm>
                <a:off x="2691181" y="875105"/>
                <a:ext cx="183356" cy="170545"/>
              </a:xfrm>
              <a:prstGeom prst="flowChartSummingJunction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98" name="Organigramme : Jonction de sommaire 297"/>
              <p:cNvSpPr/>
              <p:nvPr/>
            </p:nvSpPr>
            <p:spPr>
              <a:xfrm>
                <a:off x="2959982" y="879179"/>
                <a:ext cx="183356" cy="170545"/>
              </a:xfrm>
              <a:prstGeom prst="flowChartSummingJunction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grpSp>
        <p:nvGrpSpPr>
          <p:cNvPr id="1048" name="Groupe 1047"/>
          <p:cNvGrpSpPr/>
          <p:nvPr/>
        </p:nvGrpSpPr>
        <p:grpSpPr>
          <a:xfrm>
            <a:off x="-701790" y="-383082"/>
            <a:ext cx="11193517" cy="1040524"/>
            <a:chOff x="-1345325" y="-304255"/>
            <a:chExt cx="11193517" cy="1040524"/>
          </a:xfrm>
        </p:grpSpPr>
        <p:grpSp>
          <p:nvGrpSpPr>
            <p:cNvPr id="1044" name="Groupe 1043"/>
            <p:cNvGrpSpPr/>
            <p:nvPr/>
          </p:nvGrpSpPr>
          <p:grpSpPr>
            <a:xfrm>
              <a:off x="-1345325" y="-304255"/>
              <a:ext cx="11193517" cy="1040524"/>
              <a:chOff x="-1345325" y="-304255"/>
              <a:chExt cx="11193517" cy="1040524"/>
            </a:xfrm>
          </p:grpSpPr>
          <p:sp>
            <p:nvSpPr>
              <p:cNvPr id="1041" name="Rectangle 1040"/>
              <p:cNvSpPr/>
              <p:nvPr/>
            </p:nvSpPr>
            <p:spPr>
              <a:xfrm>
                <a:off x="-1345325" y="-304255"/>
                <a:ext cx="11193517" cy="1040524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043" name="Connecteur droit 1042"/>
              <p:cNvCxnSpPr/>
              <p:nvPr/>
            </p:nvCxnSpPr>
            <p:spPr>
              <a:xfrm>
                <a:off x="-1261241" y="-304255"/>
                <a:ext cx="11109433" cy="0"/>
              </a:xfrm>
              <a:prstGeom prst="line">
                <a:avLst/>
              </a:prstGeom>
              <a:ln w="76200">
                <a:solidFill>
                  <a:schemeClr val="tx2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4" name="Connecteur droit 303"/>
              <p:cNvCxnSpPr/>
              <p:nvPr/>
            </p:nvCxnSpPr>
            <p:spPr>
              <a:xfrm>
                <a:off x="-1263943" y="710538"/>
                <a:ext cx="11109433" cy="0"/>
              </a:xfrm>
              <a:prstGeom prst="line">
                <a:avLst/>
              </a:prstGeom>
              <a:ln w="76200">
                <a:solidFill>
                  <a:schemeClr val="tx2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06" name="Connecteur droit 305"/>
            <p:cNvCxnSpPr/>
            <p:nvPr/>
          </p:nvCxnSpPr>
          <p:spPr>
            <a:xfrm>
              <a:off x="-1198038" y="216007"/>
              <a:ext cx="10678369" cy="0"/>
            </a:xfrm>
            <a:prstGeom prst="line">
              <a:avLst/>
            </a:prstGeom>
            <a:ln w="76200">
              <a:solidFill>
                <a:schemeClr val="tx2">
                  <a:lumMod val="7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1" name="Groupe 310"/>
          <p:cNvGrpSpPr/>
          <p:nvPr/>
        </p:nvGrpSpPr>
        <p:grpSpPr>
          <a:xfrm>
            <a:off x="-696386" y="3161528"/>
            <a:ext cx="11193517" cy="1040524"/>
            <a:chOff x="-1345325" y="-304255"/>
            <a:chExt cx="11193517" cy="1040524"/>
          </a:xfrm>
        </p:grpSpPr>
        <p:grpSp>
          <p:nvGrpSpPr>
            <p:cNvPr id="312" name="Groupe 311"/>
            <p:cNvGrpSpPr/>
            <p:nvPr/>
          </p:nvGrpSpPr>
          <p:grpSpPr>
            <a:xfrm>
              <a:off x="-1345325" y="-304255"/>
              <a:ext cx="11193517" cy="1040524"/>
              <a:chOff x="-1345325" y="-304255"/>
              <a:chExt cx="11193517" cy="1040524"/>
            </a:xfrm>
          </p:grpSpPr>
          <p:sp>
            <p:nvSpPr>
              <p:cNvPr id="314" name="Rectangle 313"/>
              <p:cNvSpPr/>
              <p:nvPr/>
            </p:nvSpPr>
            <p:spPr>
              <a:xfrm>
                <a:off x="-1345325" y="-304255"/>
                <a:ext cx="11193517" cy="1040524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315" name="Connecteur droit 314"/>
              <p:cNvCxnSpPr/>
              <p:nvPr/>
            </p:nvCxnSpPr>
            <p:spPr>
              <a:xfrm>
                <a:off x="-1261241" y="-304255"/>
                <a:ext cx="11109433" cy="0"/>
              </a:xfrm>
              <a:prstGeom prst="line">
                <a:avLst/>
              </a:prstGeom>
              <a:ln w="76200">
                <a:solidFill>
                  <a:schemeClr val="tx2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6" name="Connecteur droit 315"/>
              <p:cNvCxnSpPr/>
              <p:nvPr/>
            </p:nvCxnSpPr>
            <p:spPr>
              <a:xfrm>
                <a:off x="-1263943" y="710538"/>
                <a:ext cx="11109433" cy="0"/>
              </a:xfrm>
              <a:prstGeom prst="line">
                <a:avLst/>
              </a:prstGeom>
              <a:ln w="76200">
                <a:solidFill>
                  <a:schemeClr val="tx2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13" name="Connecteur droit 312"/>
            <p:cNvCxnSpPr/>
            <p:nvPr/>
          </p:nvCxnSpPr>
          <p:spPr>
            <a:xfrm>
              <a:off x="-1198038" y="216007"/>
              <a:ext cx="10678369" cy="0"/>
            </a:xfrm>
            <a:prstGeom prst="line">
              <a:avLst/>
            </a:prstGeom>
            <a:ln w="76200">
              <a:solidFill>
                <a:schemeClr val="tx2">
                  <a:lumMod val="7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7" name="Groupe 316"/>
          <p:cNvGrpSpPr/>
          <p:nvPr/>
        </p:nvGrpSpPr>
        <p:grpSpPr>
          <a:xfrm>
            <a:off x="-662451" y="6617348"/>
            <a:ext cx="11193517" cy="1040524"/>
            <a:chOff x="-1345325" y="-304255"/>
            <a:chExt cx="11193517" cy="1040524"/>
          </a:xfrm>
        </p:grpSpPr>
        <p:grpSp>
          <p:nvGrpSpPr>
            <p:cNvPr id="318" name="Groupe 317"/>
            <p:cNvGrpSpPr/>
            <p:nvPr/>
          </p:nvGrpSpPr>
          <p:grpSpPr>
            <a:xfrm>
              <a:off x="-1345325" y="-304255"/>
              <a:ext cx="11193517" cy="1040524"/>
              <a:chOff x="-1345325" y="-304255"/>
              <a:chExt cx="11193517" cy="1040524"/>
            </a:xfrm>
          </p:grpSpPr>
          <p:sp>
            <p:nvSpPr>
              <p:cNvPr id="320" name="Rectangle 319"/>
              <p:cNvSpPr/>
              <p:nvPr/>
            </p:nvSpPr>
            <p:spPr>
              <a:xfrm>
                <a:off x="-1345325" y="-304255"/>
                <a:ext cx="11193517" cy="1040524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321" name="Connecteur droit 320"/>
              <p:cNvCxnSpPr/>
              <p:nvPr/>
            </p:nvCxnSpPr>
            <p:spPr>
              <a:xfrm>
                <a:off x="-1261241" y="-304255"/>
                <a:ext cx="11109433" cy="0"/>
              </a:xfrm>
              <a:prstGeom prst="line">
                <a:avLst/>
              </a:prstGeom>
              <a:ln w="76200">
                <a:solidFill>
                  <a:schemeClr val="tx2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2" name="Connecteur droit 321"/>
              <p:cNvCxnSpPr/>
              <p:nvPr/>
            </p:nvCxnSpPr>
            <p:spPr>
              <a:xfrm>
                <a:off x="-1263943" y="710538"/>
                <a:ext cx="11109433" cy="0"/>
              </a:xfrm>
              <a:prstGeom prst="line">
                <a:avLst/>
              </a:prstGeom>
              <a:ln w="76200">
                <a:solidFill>
                  <a:schemeClr val="tx2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19" name="Connecteur droit 318"/>
            <p:cNvCxnSpPr/>
            <p:nvPr/>
          </p:nvCxnSpPr>
          <p:spPr>
            <a:xfrm>
              <a:off x="-1198038" y="216007"/>
              <a:ext cx="10678369" cy="0"/>
            </a:xfrm>
            <a:prstGeom prst="line">
              <a:avLst/>
            </a:prstGeom>
            <a:ln w="76200">
              <a:solidFill>
                <a:schemeClr val="tx2">
                  <a:lumMod val="7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3" name="Groupe 322"/>
          <p:cNvGrpSpPr/>
          <p:nvPr/>
        </p:nvGrpSpPr>
        <p:grpSpPr>
          <a:xfrm rot="5400000">
            <a:off x="-5203195" y="3117132"/>
            <a:ext cx="8040957" cy="1040525"/>
            <a:chOff x="-1263943" y="-304255"/>
            <a:chExt cx="11112136" cy="1040525"/>
          </a:xfrm>
        </p:grpSpPr>
        <p:grpSp>
          <p:nvGrpSpPr>
            <p:cNvPr id="324" name="Groupe 323"/>
            <p:cNvGrpSpPr/>
            <p:nvPr/>
          </p:nvGrpSpPr>
          <p:grpSpPr>
            <a:xfrm>
              <a:off x="-1263943" y="-304255"/>
              <a:ext cx="11112136" cy="1040525"/>
              <a:chOff x="-1263943" y="-304255"/>
              <a:chExt cx="11112136" cy="1040525"/>
            </a:xfrm>
          </p:grpSpPr>
          <p:sp>
            <p:nvSpPr>
              <p:cNvPr id="326" name="Rectangle 325"/>
              <p:cNvSpPr/>
              <p:nvPr/>
            </p:nvSpPr>
            <p:spPr>
              <a:xfrm>
                <a:off x="-1261241" y="-304254"/>
                <a:ext cx="11109434" cy="1040524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327" name="Connecteur droit 326"/>
              <p:cNvCxnSpPr/>
              <p:nvPr/>
            </p:nvCxnSpPr>
            <p:spPr>
              <a:xfrm>
                <a:off x="-1261241" y="-304255"/>
                <a:ext cx="11109433" cy="0"/>
              </a:xfrm>
              <a:prstGeom prst="line">
                <a:avLst/>
              </a:prstGeom>
              <a:ln w="76200">
                <a:solidFill>
                  <a:schemeClr val="tx2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8" name="Connecteur droit 327"/>
              <p:cNvCxnSpPr/>
              <p:nvPr/>
            </p:nvCxnSpPr>
            <p:spPr>
              <a:xfrm>
                <a:off x="-1263943" y="710538"/>
                <a:ext cx="11109433" cy="0"/>
              </a:xfrm>
              <a:prstGeom prst="line">
                <a:avLst/>
              </a:prstGeom>
              <a:ln w="76200">
                <a:solidFill>
                  <a:schemeClr val="tx2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25" name="Connecteur droit 324"/>
            <p:cNvCxnSpPr/>
            <p:nvPr/>
          </p:nvCxnSpPr>
          <p:spPr>
            <a:xfrm>
              <a:off x="-1198038" y="216007"/>
              <a:ext cx="10678369" cy="0"/>
            </a:xfrm>
            <a:prstGeom prst="line">
              <a:avLst/>
            </a:prstGeom>
            <a:ln w="76200">
              <a:solidFill>
                <a:schemeClr val="tx2">
                  <a:lumMod val="7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33360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e 31"/>
          <p:cNvGrpSpPr/>
          <p:nvPr/>
        </p:nvGrpSpPr>
        <p:grpSpPr>
          <a:xfrm>
            <a:off x="2506356" y="683719"/>
            <a:ext cx="7504900" cy="2466000"/>
            <a:chOff x="1988111" y="683719"/>
            <a:chExt cx="7504900" cy="2466000"/>
          </a:xfrm>
        </p:grpSpPr>
        <p:grpSp>
          <p:nvGrpSpPr>
            <p:cNvPr id="15" name="Groupe 14"/>
            <p:cNvGrpSpPr/>
            <p:nvPr/>
          </p:nvGrpSpPr>
          <p:grpSpPr>
            <a:xfrm>
              <a:off x="2137397" y="683719"/>
              <a:ext cx="1062954" cy="2466000"/>
              <a:chOff x="-544117" y="683719"/>
              <a:chExt cx="1062954" cy="2466000"/>
            </a:xfrm>
          </p:grpSpPr>
          <p:grpSp>
            <p:nvGrpSpPr>
              <p:cNvPr id="1046" name="Groupe 1045"/>
              <p:cNvGrpSpPr/>
              <p:nvPr/>
            </p:nvGrpSpPr>
            <p:grpSpPr>
              <a:xfrm>
                <a:off x="-544117" y="683719"/>
                <a:ext cx="1062795" cy="2466000"/>
                <a:chOff x="107503" y="736269"/>
                <a:chExt cx="1062795" cy="2466000"/>
              </a:xfrm>
            </p:grpSpPr>
            <p:pic>
              <p:nvPicPr>
                <p:cNvPr id="1026" name="Picture 2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82028"/>
                <a:stretch/>
              </p:blipFill>
              <p:spPr bwMode="auto">
                <a:xfrm>
                  <a:off x="107503" y="736269"/>
                  <a:ext cx="1062795" cy="24660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sp>
              <p:nvSpPr>
                <p:cNvPr id="252" name="Organigramme : Jonction de sommaire 251"/>
                <p:cNvSpPr/>
                <p:nvPr/>
              </p:nvSpPr>
              <p:spPr>
                <a:xfrm>
                  <a:off x="405039" y="1022177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53" name="Organigramme : Jonction de sommaire 252"/>
                <p:cNvSpPr/>
                <p:nvPr/>
              </p:nvSpPr>
              <p:spPr>
                <a:xfrm>
                  <a:off x="832379" y="1022177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54" name="Organigramme : Jonction de sommaire 253"/>
                <p:cNvSpPr/>
                <p:nvPr/>
              </p:nvSpPr>
              <p:spPr>
                <a:xfrm>
                  <a:off x="401375" y="2619697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55" name="Organigramme : Jonction de sommaire 254"/>
                <p:cNvSpPr/>
                <p:nvPr/>
              </p:nvSpPr>
              <p:spPr>
                <a:xfrm>
                  <a:off x="841235" y="2619697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7" name="Rectangle 6"/>
              <p:cNvSpPr/>
              <p:nvPr/>
            </p:nvSpPr>
            <p:spPr>
              <a:xfrm>
                <a:off x="-357744" y="850092"/>
                <a:ext cx="876581" cy="199724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16" name="Groupe 15"/>
            <p:cNvGrpSpPr/>
            <p:nvPr/>
          </p:nvGrpSpPr>
          <p:grpSpPr>
            <a:xfrm>
              <a:off x="3752136" y="684224"/>
              <a:ext cx="582080" cy="2464990"/>
              <a:chOff x="1070622" y="684224"/>
              <a:chExt cx="582080" cy="2464990"/>
            </a:xfrm>
          </p:grpSpPr>
          <p:grpSp>
            <p:nvGrpSpPr>
              <p:cNvPr id="1047" name="Groupe 1046"/>
              <p:cNvGrpSpPr/>
              <p:nvPr/>
            </p:nvGrpSpPr>
            <p:grpSpPr>
              <a:xfrm>
                <a:off x="1076702" y="684224"/>
                <a:ext cx="576000" cy="2464990"/>
                <a:chOff x="1728322" y="736774"/>
                <a:chExt cx="576000" cy="2464990"/>
              </a:xfrm>
            </p:grpSpPr>
            <p:pic>
              <p:nvPicPr>
                <p:cNvPr id="61" name="Picture 2"/>
                <p:cNvPicPr preferRelativeResize="0">
                  <a:picLocks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7559" r="74571"/>
                <a:stretch/>
              </p:blipFill>
              <p:spPr bwMode="auto">
                <a:xfrm>
                  <a:off x="1728322" y="736774"/>
                  <a:ext cx="576000" cy="246499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sp>
              <p:nvSpPr>
                <p:cNvPr id="256" name="Organigramme : Jonction de sommaire 255"/>
                <p:cNvSpPr/>
                <p:nvPr/>
              </p:nvSpPr>
              <p:spPr>
                <a:xfrm>
                  <a:off x="1763791" y="2609187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57" name="Organigramme : Jonction de sommaire 256"/>
                <p:cNvSpPr/>
                <p:nvPr/>
              </p:nvSpPr>
              <p:spPr>
                <a:xfrm>
                  <a:off x="2057454" y="2609187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58" name="Organigramme : Jonction de sommaire 257"/>
                <p:cNvSpPr/>
                <p:nvPr/>
              </p:nvSpPr>
              <p:spPr>
                <a:xfrm>
                  <a:off x="1763791" y="969627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59" name="Organigramme : Jonction de sommaire 258"/>
                <p:cNvSpPr/>
                <p:nvPr/>
              </p:nvSpPr>
              <p:spPr>
                <a:xfrm>
                  <a:off x="2057454" y="969627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301" name="Rectangle 300"/>
              <p:cNvSpPr/>
              <p:nvPr/>
            </p:nvSpPr>
            <p:spPr>
              <a:xfrm>
                <a:off x="1070622" y="850092"/>
                <a:ext cx="555674" cy="199724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18" name="Groupe 17"/>
            <p:cNvGrpSpPr/>
            <p:nvPr/>
          </p:nvGrpSpPr>
          <p:grpSpPr>
            <a:xfrm>
              <a:off x="6098573" y="683719"/>
              <a:ext cx="576000" cy="2466000"/>
              <a:chOff x="3417059" y="683719"/>
              <a:chExt cx="576000" cy="2466000"/>
            </a:xfrm>
          </p:grpSpPr>
          <p:grpSp>
            <p:nvGrpSpPr>
              <p:cNvPr id="1035" name="Groupe 1034"/>
              <p:cNvGrpSpPr/>
              <p:nvPr/>
            </p:nvGrpSpPr>
            <p:grpSpPr>
              <a:xfrm>
                <a:off x="3417059" y="683719"/>
                <a:ext cx="576000" cy="2466000"/>
                <a:chOff x="4406875" y="725724"/>
                <a:chExt cx="576000" cy="2466000"/>
              </a:xfrm>
            </p:grpSpPr>
            <p:pic>
              <p:nvPicPr>
                <p:cNvPr id="65" name="Picture 2"/>
                <p:cNvPicPr preferRelativeResize="0">
                  <a:picLocks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7413" r="44787"/>
                <a:stretch/>
              </p:blipFill>
              <p:spPr bwMode="auto">
                <a:xfrm>
                  <a:off x="4406875" y="725724"/>
                  <a:ext cx="576000" cy="24660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1033" name="Groupe 1032"/>
                <p:cNvGrpSpPr/>
                <p:nvPr/>
              </p:nvGrpSpPr>
              <p:grpSpPr>
                <a:xfrm>
                  <a:off x="4456366" y="983510"/>
                  <a:ext cx="477019" cy="1736685"/>
                  <a:chOff x="1516811" y="1135910"/>
                  <a:chExt cx="477019" cy="1736685"/>
                </a:xfrm>
              </p:grpSpPr>
              <p:sp>
                <p:nvSpPr>
                  <p:cNvPr id="260" name="Organigramme : Jonction de sommaire 259"/>
                  <p:cNvSpPr/>
                  <p:nvPr/>
                </p:nvSpPr>
                <p:spPr>
                  <a:xfrm>
                    <a:off x="1516811" y="1135910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261" name="Organigramme : Jonction de sommaire 260"/>
                  <p:cNvSpPr/>
                  <p:nvPr/>
                </p:nvSpPr>
                <p:spPr>
                  <a:xfrm>
                    <a:off x="1810474" y="1135910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262" name="Organigramme : Jonction de sommaire 261"/>
                  <p:cNvSpPr/>
                  <p:nvPr/>
                </p:nvSpPr>
                <p:spPr>
                  <a:xfrm>
                    <a:off x="1516811" y="2702050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263" name="Organigramme : Jonction de sommaire 262"/>
                  <p:cNvSpPr/>
                  <p:nvPr/>
                </p:nvSpPr>
                <p:spPr>
                  <a:xfrm>
                    <a:off x="1810474" y="2702049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</p:grpSp>
          <p:sp>
            <p:nvSpPr>
              <p:cNvPr id="302" name="Rectangle 301"/>
              <p:cNvSpPr/>
              <p:nvPr/>
            </p:nvSpPr>
            <p:spPr>
              <a:xfrm>
                <a:off x="3417059" y="836712"/>
                <a:ext cx="555674" cy="199724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19" name="Groupe 18"/>
            <p:cNvGrpSpPr/>
            <p:nvPr/>
          </p:nvGrpSpPr>
          <p:grpSpPr>
            <a:xfrm>
              <a:off x="6678742" y="683719"/>
              <a:ext cx="576000" cy="2466000"/>
              <a:chOff x="3997228" y="683719"/>
              <a:chExt cx="576000" cy="2466000"/>
            </a:xfrm>
          </p:grpSpPr>
          <p:grpSp>
            <p:nvGrpSpPr>
              <p:cNvPr id="1034" name="Groupe 1033"/>
              <p:cNvGrpSpPr/>
              <p:nvPr/>
            </p:nvGrpSpPr>
            <p:grpSpPr>
              <a:xfrm>
                <a:off x="3997228" y="683719"/>
                <a:ext cx="576000" cy="2466000"/>
                <a:chOff x="5076056" y="908719"/>
                <a:chExt cx="576000" cy="2451032"/>
              </a:xfrm>
            </p:grpSpPr>
            <p:pic>
              <p:nvPicPr>
                <p:cNvPr id="66" name="Picture 2"/>
                <p:cNvPicPr preferRelativeResize="0">
                  <a:picLocks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55076" r="36985"/>
                <a:stretch/>
              </p:blipFill>
              <p:spPr bwMode="auto">
                <a:xfrm>
                  <a:off x="5076056" y="908719"/>
                  <a:ext cx="576000" cy="245103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265" name="Groupe 264"/>
                <p:cNvGrpSpPr/>
                <p:nvPr/>
              </p:nvGrpSpPr>
              <p:grpSpPr>
                <a:xfrm>
                  <a:off x="5125547" y="1130060"/>
                  <a:ext cx="477019" cy="1736685"/>
                  <a:chOff x="1516811" y="1135910"/>
                  <a:chExt cx="477019" cy="1736685"/>
                </a:xfrm>
              </p:grpSpPr>
              <p:sp>
                <p:nvSpPr>
                  <p:cNvPr id="266" name="Organigramme : Jonction de sommaire 265"/>
                  <p:cNvSpPr/>
                  <p:nvPr/>
                </p:nvSpPr>
                <p:spPr>
                  <a:xfrm>
                    <a:off x="1516811" y="1135910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267" name="Organigramme : Jonction de sommaire 266"/>
                  <p:cNvSpPr/>
                  <p:nvPr/>
                </p:nvSpPr>
                <p:spPr>
                  <a:xfrm>
                    <a:off x="1810474" y="1135910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268" name="Organigramme : Jonction de sommaire 267"/>
                  <p:cNvSpPr/>
                  <p:nvPr/>
                </p:nvSpPr>
                <p:spPr>
                  <a:xfrm>
                    <a:off x="1516811" y="2702050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269" name="Organigramme : Jonction de sommaire 268"/>
                  <p:cNvSpPr/>
                  <p:nvPr/>
                </p:nvSpPr>
                <p:spPr>
                  <a:xfrm>
                    <a:off x="1810474" y="2702049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</p:grpSp>
          <p:sp>
            <p:nvSpPr>
              <p:cNvPr id="303" name="Rectangle 302"/>
              <p:cNvSpPr/>
              <p:nvPr/>
            </p:nvSpPr>
            <p:spPr>
              <a:xfrm>
                <a:off x="4011851" y="836712"/>
                <a:ext cx="555674" cy="199724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17" name="Groupe 16"/>
            <p:cNvGrpSpPr/>
            <p:nvPr/>
          </p:nvGrpSpPr>
          <p:grpSpPr>
            <a:xfrm>
              <a:off x="4310723" y="705389"/>
              <a:ext cx="1288716" cy="2422661"/>
              <a:chOff x="1629209" y="705389"/>
              <a:chExt cx="1288716" cy="2422661"/>
            </a:xfrm>
          </p:grpSpPr>
          <p:pic>
            <p:nvPicPr>
              <p:cNvPr id="64" name="Picture 2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333" r="52485"/>
              <a:stretch/>
            </p:blipFill>
            <p:spPr bwMode="auto">
              <a:xfrm>
                <a:off x="1629209" y="705389"/>
                <a:ext cx="1288716" cy="24226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1040" name="Groupe 1039"/>
              <p:cNvGrpSpPr/>
              <p:nvPr/>
            </p:nvGrpSpPr>
            <p:grpSpPr>
              <a:xfrm>
                <a:off x="1657267" y="916764"/>
                <a:ext cx="1215324" cy="1999910"/>
                <a:chOff x="1941037" y="825615"/>
                <a:chExt cx="1215324" cy="1999910"/>
              </a:xfrm>
            </p:grpSpPr>
            <p:sp>
              <p:nvSpPr>
                <p:cNvPr id="295" name="Rectangle 294"/>
                <p:cNvSpPr/>
                <p:nvPr/>
              </p:nvSpPr>
              <p:spPr>
                <a:xfrm>
                  <a:off x="1990783" y="2501768"/>
                  <a:ext cx="649397" cy="323757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t"/>
                <a:lstStyle/>
                <a:p>
                  <a:pPr algn="ctr"/>
                  <a:r>
                    <a:rPr lang="fr-FR" sz="1100" b="1" dirty="0" smtClean="0">
                      <a:solidFill>
                        <a:schemeClr val="tx1"/>
                      </a:solidFill>
                    </a:rPr>
                    <a:t>L         N</a:t>
                  </a:r>
                  <a:endParaRPr lang="fr-FR" sz="11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96" name="Organigramme : Jonction de sommaire 295"/>
                <p:cNvSpPr/>
                <p:nvPr/>
              </p:nvSpPr>
              <p:spPr>
                <a:xfrm>
                  <a:off x="1982602" y="2654979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97" name="Organigramme : Jonction de sommaire 296"/>
                <p:cNvSpPr/>
                <p:nvPr/>
              </p:nvSpPr>
              <p:spPr>
                <a:xfrm>
                  <a:off x="2373981" y="2654980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grpSp>
              <p:nvGrpSpPr>
                <p:cNvPr id="1039" name="Groupe 1038"/>
                <p:cNvGrpSpPr/>
                <p:nvPr/>
              </p:nvGrpSpPr>
              <p:grpSpPr>
                <a:xfrm>
                  <a:off x="1941037" y="825615"/>
                  <a:ext cx="1215324" cy="377551"/>
                  <a:chOff x="1928015" y="869353"/>
                  <a:chExt cx="1215324" cy="377551"/>
                </a:xfrm>
              </p:grpSpPr>
              <p:sp>
                <p:nvSpPr>
                  <p:cNvPr id="290" name="Rectangle 289"/>
                  <p:cNvSpPr/>
                  <p:nvPr/>
                </p:nvSpPr>
                <p:spPr>
                  <a:xfrm>
                    <a:off x="1928015" y="869353"/>
                    <a:ext cx="1215324" cy="377551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b"/>
                  <a:lstStyle/>
                  <a:p>
                    <a:r>
                      <a:rPr lang="fr-FR" b="1" dirty="0" smtClean="0">
                        <a:solidFill>
                          <a:schemeClr val="tx1"/>
                        </a:solidFill>
                      </a:rPr>
                      <a:t>    +   +    -   -</a:t>
                    </a:r>
                    <a:endParaRPr lang="fr-FR" b="1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91" name="Organigramme : Jonction de sommaire 290"/>
                  <p:cNvSpPr/>
                  <p:nvPr/>
                </p:nvSpPr>
                <p:spPr>
                  <a:xfrm>
                    <a:off x="2109000" y="882368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292" name="Organigramme : Jonction de sommaire 291"/>
                  <p:cNvSpPr/>
                  <p:nvPr/>
                </p:nvSpPr>
                <p:spPr>
                  <a:xfrm>
                    <a:off x="2402725" y="882369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293" name="Organigramme : Jonction de sommaire 292"/>
                  <p:cNvSpPr/>
                  <p:nvPr/>
                </p:nvSpPr>
                <p:spPr>
                  <a:xfrm>
                    <a:off x="2691181" y="875105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298" name="Organigramme : Jonction de sommaire 297"/>
                  <p:cNvSpPr/>
                  <p:nvPr/>
                </p:nvSpPr>
                <p:spPr>
                  <a:xfrm>
                    <a:off x="2959982" y="879179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</p:grpSp>
          <p:sp>
            <p:nvSpPr>
              <p:cNvPr id="305" name="Rectangle 304"/>
              <p:cNvSpPr/>
              <p:nvPr/>
            </p:nvSpPr>
            <p:spPr>
              <a:xfrm>
                <a:off x="1651663" y="801770"/>
                <a:ext cx="1266262" cy="214661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20" name="Groupe 19"/>
            <p:cNvGrpSpPr/>
            <p:nvPr/>
          </p:nvGrpSpPr>
          <p:grpSpPr>
            <a:xfrm>
              <a:off x="7251525" y="683719"/>
              <a:ext cx="587329" cy="2466000"/>
              <a:chOff x="4570011" y="683719"/>
              <a:chExt cx="587329" cy="2466000"/>
            </a:xfrm>
          </p:grpSpPr>
          <p:grpSp>
            <p:nvGrpSpPr>
              <p:cNvPr id="1036" name="Groupe 1035"/>
              <p:cNvGrpSpPr/>
              <p:nvPr/>
            </p:nvGrpSpPr>
            <p:grpSpPr>
              <a:xfrm>
                <a:off x="4570011" y="683719"/>
                <a:ext cx="576000" cy="2466000"/>
                <a:chOff x="5940151" y="836711"/>
                <a:chExt cx="576000" cy="2466000"/>
              </a:xfrm>
            </p:grpSpPr>
            <p:pic>
              <p:nvPicPr>
                <p:cNvPr id="67" name="Picture 2"/>
                <p:cNvPicPr preferRelativeResize="0">
                  <a:picLocks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62412" r="29713"/>
                <a:stretch/>
              </p:blipFill>
              <p:spPr bwMode="auto">
                <a:xfrm>
                  <a:off x="5940151" y="836711"/>
                  <a:ext cx="576000" cy="24660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270" name="Groupe 269"/>
                <p:cNvGrpSpPr/>
                <p:nvPr/>
              </p:nvGrpSpPr>
              <p:grpSpPr>
                <a:xfrm>
                  <a:off x="5989642" y="1090381"/>
                  <a:ext cx="477019" cy="1736685"/>
                  <a:chOff x="1516811" y="1135910"/>
                  <a:chExt cx="477019" cy="1736685"/>
                </a:xfrm>
              </p:grpSpPr>
              <p:sp>
                <p:nvSpPr>
                  <p:cNvPr id="271" name="Organigramme : Jonction de sommaire 270"/>
                  <p:cNvSpPr/>
                  <p:nvPr/>
                </p:nvSpPr>
                <p:spPr>
                  <a:xfrm>
                    <a:off x="1516811" y="1135910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272" name="Organigramme : Jonction de sommaire 271"/>
                  <p:cNvSpPr/>
                  <p:nvPr/>
                </p:nvSpPr>
                <p:spPr>
                  <a:xfrm>
                    <a:off x="1810474" y="1135910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273" name="Organigramme : Jonction de sommaire 272"/>
                  <p:cNvSpPr/>
                  <p:nvPr/>
                </p:nvSpPr>
                <p:spPr>
                  <a:xfrm>
                    <a:off x="1516811" y="2702050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274" name="Organigramme : Jonction de sommaire 273"/>
                  <p:cNvSpPr/>
                  <p:nvPr/>
                </p:nvSpPr>
                <p:spPr>
                  <a:xfrm>
                    <a:off x="1810474" y="2702049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</p:grpSp>
          <p:sp>
            <p:nvSpPr>
              <p:cNvPr id="307" name="Rectangle 306"/>
              <p:cNvSpPr/>
              <p:nvPr/>
            </p:nvSpPr>
            <p:spPr>
              <a:xfrm>
                <a:off x="4601666" y="841172"/>
                <a:ext cx="555674" cy="199724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21" name="Groupe 20"/>
            <p:cNvGrpSpPr/>
            <p:nvPr/>
          </p:nvGrpSpPr>
          <p:grpSpPr>
            <a:xfrm>
              <a:off x="7838854" y="683719"/>
              <a:ext cx="585475" cy="2466000"/>
              <a:chOff x="5157340" y="683719"/>
              <a:chExt cx="585475" cy="2466000"/>
            </a:xfrm>
          </p:grpSpPr>
          <p:grpSp>
            <p:nvGrpSpPr>
              <p:cNvPr id="1037" name="Groupe 1036"/>
              <p:cNvGrpSpPr/>
              <p:nvPr/>
            </p:nvGrpSpPr>
            <p:grpSpPr>
              <a:xfrm>
                <a:off x="5157340" y="683719"/>
                <a:ext cx="576000" cy="2466000"/>
                <a:chOff x="6948264" y="873841"/>
                <a:chExt cx="576000" cy="2466000"/>
              </a:xfrm>
            </p:grpSpPr>
            <p:pic>
              <p:nvPicPr>
                <p:cNvPr id="68" name="Picture 2"/>
                <p:cNvPicPr preferRelativeResize="0">
                  <a:picLocks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70013" r="22326"/>
                <a:stretch/>
              </p:blipFill>
              <p:spPr bwMode="auto">
                <a:xfrm>
                  <a:off x="6948264" y="873841"/>
                  <a:ext cx="576000" cy="24660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275" name="Groupe 274"/>
                <p:cNvGrpSpPr/>
                <p:nvPr/>
              </p:nvGrpSpPr>
              <p:grpSpPr>
                <a:xfrm>
                  <a:off x="6997755" y="1130059"/>
                  <a:ext cx="477019" cy="1736685"/>
                  <a:chOff x="1516811" y="1135910"/>
                  <a:chExt cx="477019" cy="1736685"/>
                </a:xfrm>
              </p:grpSpPr>
              <p:sp>
                <p:nvSpPr>
                  <p:cNvPr id="276" name="Organigramme : Jonction de sommaire 275"/>
                  <p:cNvSpPr/>
                  <p:nvPr/>
                </p:nvSpPr>
                <p:spPr>
                  <a:xfrm>
                    <a:off x="1516811" y="1135910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277" name="Organigramme : Jonction de sommaire 276"/>
                  <p:cNvSpPr/>
                  <p:nvPr/>
                </p:nvSpPr>
                <p:spPr>
                  <a:xfrm>
                    <a:off x="1810474" y="1135910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278" name="Organigramme : Jonction de sommaire 277"/>
                  <p:cNvSpPr/>
                  <p:nvPr/>
                </p:nvSpPr>
                <p:spPr>
                  <a:xfrm>
                    <a:off x="1516811" y="2702050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279" name="Organigramme : Jonction de sommaire 278"/>
                  <p:cNvSpPr/>
                  <p:nvPr/>
                </p:nvSpPr>
                <p:spPr>
                  <a:xfrm>
                    <a:off x="1810474" y="2702049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</p:grpSp>
          <p:sp>
            <p:nvSpPr>
              <p:cNvPr id="308" name="Rectangle 307"/>
              <p:cNvSpPr/>
              <p:nvPr/>
            </p:nvSpPr>
            <p:spPr>
              <a:xfrm>
                <a:off x="5187141" y="845632"/>
                <a:ext cx="555674" cy="199724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22" name="Groupe 21"/>
            <p:cNvGrpSpPr/>
            <p:nvPr/>
          </p:nvGrpSpPr>
          <p:grpSpPr>
            <a:xfrm>
              <a:off x="8400585" y="705389"/>
              <a:ext cx="1092426" cy="2422661"/>
              <a:chOff x="5719071" y="705389"/>
              <a:chExt cx="1092426" cy="2422661"/>
            </a:xfrm>
          </p:grpSpPr>
          <p:grpSp>
            <p:nvGrpSpPr>
              <p:cNvPr id="1038" name="Groupe 1037"/>
              <p:cNvGrpSpPr/>
              <p:nvPr/>
            </p:nvGrpSpPr>
            <p:grpSpPr>
              <a:xfrm>
                <a:off x="5719071" y="705389"/>
                <a:ext cx="1092426" cy="2422661"/>
                <a:chOff x="6500163" y="799782"/>
                <a:chExt cx="1092426" cy="2422661"/>
              </a:xfrm>
            </p:grpSpPr>
            <p:pic>
              <p:nvPicPr>
                <p:cNvPr id="62" name="Picture 2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77553" r="3643"/>
                <a:stretch/>
              </p:blipFill>
              <p:spPr bwMode="auto">
                <a:xfrm>
                  <a:off x="6500163" y="799782"/>
                  <a:ext cx="1092426" cy="242266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sp>
              <p:nvSpPr>
                <p:cNvPr id="287" name="Rectangle 286"/>
                <p:cNvSpPr/>
                <p:nvPr/>
              </p:nvSpPr>
              <p:spPr>
                <a:xfrm>
                  <a:off x="6709629" y="2720194"/>
                  <a:ext cx="802690" cy="20815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84" name="Organigramme : Jonction de sommaire 283"/>
                <p:cNvSpPr/>
                <p:nvPr/>
              </p:nvSpPr>
              <p:spPr>
                <a:xfrm>
                  <a:off x="6534669" y="2757807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85" name="Organigramme : Jonction de sommaire 284"/>
                <p:cNvSpPr/>
                <p:nvPr/>
              </p:nvSpPr>
              <p:spPr>
                <a:xfrm>
                  <a:off x="6926048" y="2757808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86" name="Organigramme : Jonction de sommaire 285"/>
                <p:cNvSpPr/>
                <p:nvPr/>
              </p:nvSpPr>
              <p:spPr>
                <a:xfrm>
                  <a:off x="7328963" y="2757808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88" name="Rectangle 287"/>
                <p:cNvSpPr/>
                <p:nvPr/>
              </p:nvSpPr>
              <p:spPr>
                <a:xfrm>
                  <a:off x="7267668" y="2527977"/>
                  <a:ext cx="217724" cy="20815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rIns="36000" rtlCol="0" anchor="ctr"/>
                <a:lstStyle/>
                <a:p>
                  <a:pPr algn="ctr"/>
                  <a:r>
                    <a:rPr lang="fr-FR" sz="1000" b="1" dirty="0">
                      <a:solidFill>
                        <a:srgbClr val="00B058"/>
                      </a:solidFill>
                    </a:rPr>
                    <a:t>P</a:t>
                  </a:r>
                  <a:r>
                    <a:rPr lang="fr-FR" sz="1000" b="1" dirty="0" smtClean="0">
                      <a:solidFill>
                        <a:srgbClr val="00B058"/>
                      </a:solidFill>
                    </a:rPr>
                    <a:t>E</a:t>
                  </a:r>
                  <a:endParaRPr lang="fr-FR" sz="1000" b="1" dirty="0">
                    <a:solidFill>
                      <a:srgbClr val="00B058"/>
                    </a:solidFill>
                  </a:endParaRPr>
                </a:p>
              </p:txBody>
            </p:sp>
          </p:grpSp>
          <p:sp>
            <p:nvSpPr>
              <p:cNvPr id="309" name="Rectangle 308"/>
              <p:cNvSpPr/>
              <p:nvPr/>
            </p:nvSpPr>
            <p:spPr>
              <a:xfrm>
                <a:off x="5752027" y="841172"/>
                <a:ext cx="1059470" cy="199724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14" name="Groupe 13"/>
            <p:cNvGrpSpPr/>
            <p:nvPr/>
          </p:nvGrpSpPr>
          <p:grpSpPr>
            <a:xfrm>
              <a:off x="1988111" y="1334517"/>
              <a:ext cx="298266" cy="1164404"/>
              <a:chOff x="532614" y="1294315"/>
              <a:chExt cx="298266" cy="1164404"/>
            </a:xfrm>
          </p:grpSpPr>
          <p:sp>
            <p:nvSpPr>
              <p:cNvPr id="329" name="Rectangle 328"/>
              <p:cNvSpPr/>
              <p:nvPr/>
            </p:nvSpPr>
            <p:spPr>
              <a:xfrm>
                <a:off x="532614" y="1294315"/>
                <a:ext cx="298266" cy="1164404"/>
              </a:xfrm>
              <a:prstGeom prst="rect">
                <a:avLst/>
              </a:prstGeom>
              <a:solidFill>
                <a:srgbClr val="FFFF00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9" name="Connecteur droit 8"/>
              <p:cNvCxnSpPr/>
              <p:nvPr/>
            </p:nvCxnSpPr>
            <p:spPr>
              <a:xfrm flipH="1">
                <a:off x="603346" y="1318468"/>
                <a:ext cx="14082" cy="1116510"/>
              </a:xfrm>
              <a:prstGeom prst="line">
                <a:avLst/>
              </a:prstGeom>
              <a:ln w="76200">
                <a:solidFill>
                  <a:srgbClr val="59C27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0" name="Connecteur droit 329"/>
              <p:cNvCxnSpPr/>
              <p:nvPr/>
            </p:nvCxnSpPr>
            <p:spPr>
              <a:xfrm flipH="1">
                <a:off x="738282" y="1318468"/>
                <a:ext cx="2890" cy="1117951"/>
              </a:xfrm>
              <a:prstGeom prst="line">
                <a:avLst/>
              </a:prstGeom>
              <a:ln w="76200">
                <a:solidFill>
                  <a:srgbClr val="59C27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1" name="Organigramme : Jonction de sommaire 330"/>
              <p:cNvSpPr/>
              <p:nvPr/>
            </p:nvSpPr>
            <p:spPr>
              <a:xfrm>
                <a:off x="590069" y="1376275"/>
                <a:ext cx="183356" cy="170545"/>
              </a:xfrm>
              <a:prstGeom prst="flowChartSummingJunction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32" name="Organigramme : Jonction de sommaire 331"/>
              <p:cNvSpPr/>
              <p:nvPr/>
            </p:nvSpPr>
            <p:spPr>
              <a:xfrm>
                <a:off x="590069" y="2175445"/>
                <a:ext cx="183356" cy="170545"/>
              </a:xfrm>
              <a:prstGeom prst="flowChartSummingJunction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grpSp>
        <p:nvGrpSpPr>
          <p:cNvPr id="33" name="Groupe 32"/>
          <p:cNvGrpSpPr/>
          <p:nvPr/>
        </p:nvGrpSpPr>
        <p:grpSpPr>
          <a:xfrm>
            <a:off x="-827334" y="4344215"/>
            <a:ext cx="10838590" cy="2114577"/>
            <a:chOff x="-827334" y="4344215"/>
            <a:chExt cx="10838590" cy="2114577"/>
          </a:xfrm>
        </p:grpSpPr>
        <p:grpSp>
          <p:nvGrpSpPr>
            <p:cNvPr id="23" name="Groupe 22"/>
            <p:cNvGrpSpPr/>
            <p:nvPr/>
          </p:nvGrpSpPr>
          <p:grpSpPr>
            <a:xfrm>
              <a:off x="-827334" y="4428463"/>
              <a:ext cx="1071178" cy="1970559"/>
              <a:chOff x="-827334" y="4428463"/>
              <a:chExt cx="1071178" cy="1970559"/>
            </a:xfrm>
          </p:grpSpPr>
          <p:grpSp>
            <p:nvGrpSpPr>
              <p:cNvPr id="4" name="Groupe 3"/>
              <p:cNvGrpSpPr/>
              <p:nvPr/>
            </p:nvGrpSpPr>
            <p:grpSpPr>
              <a:xfrm>
                <a:off x="-827334" y="4428463"/>
                <a:ext cx="1071177" cy="1968027"/>
                <a:chOff x="-827334" y="4428463"/>
                <a:chExt cx="1071177" cy="1968027"/>
              </a:xfrm>
            </p:grpSpPr>
            <p:grpSp>
              <p:nvGrpSpPr>
                <p:cNvPr id="2" name="Groupe 1"/>
                <p:cNvGrpSpPr/>
                <p:nvPr/>
              </p:nvGrpSpPr>
              <p:grpSpPr>
                <a:xfrm>
                  <a:off x="-827334" y="4428463"/>
                  <a:ext cx="1071177" cy="1968027"/>
                  <a:chOff x="-325102" y="4417490"/>
                  <a:chExt cx="1071177" cy="1968027"/>
                </a:xfrm>
              </p:grpSpPr>
              <p:grpSp>
                <p:nvGrpSpPr>
                  <p:cNvPr id="102" name="Groupe 101"/>
                  <p:cNvGrpSpPr/>
                  <p:nvPr/>
                </p:nvGrpSpPr>
                <p:grpSpPr>
                  <a:xfrm>
                    <a:off x="-325102" y="4417490"/>
                    <a:ext cx="1071177" cy="1968027"/>
                    <a:chOff x="0" y="3669065"/>
                    <a:chExt cx="1071177" cy="1968027"/>
                  </a:xfrm>
                </p:grpSpPr>
                <p:pic>
                  <p:nvPicPr>
                    <p:cNvPr id="69" name="Picture 2"/>
                    <p:cNvPicPr>
                      <a:picLocks noChangeAspect="1" noChangeArrowheads="1"/>
                    </p:cNvPicPr>
                    <p:nvPr/>
                  </p:nvPicPr>
                  <p:blipFill rotWithShape="1">
                    <a:blip r:embed="rId3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794" t="6168" r="84373" b="21195"/>
                    <a:stretch/>
                  </p:blipFill>
                  <p:spPr bwMode="auto">
                    <a:xfrm>
                      <a:off x="0" y="3669065"/>
                      <a:ext cx="1071177" cy="1968027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</p:pic>
                <p:sp>
                  <p:nvSpPr>
                    <p:cNvPr id="49" name="Rectangle 48"/>
                    <p:cNvSpPr/>
                    <p:nvPr/>
                  </p:nvSpPr>
                  <p:spPr>
                    <a:xfrm>
                      <a:off x="45244" y="3700463"/>
                      <a:ext cx="478631" cy="201358"/>
                    </a:xfrm>
                    <a:prstGeom prst="rect">
                      <a:avLst/>
                    </a:prstGeom>
                    <a:solidFill>
                      <a:srgbClr val="3480D2"/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77" name="Organigramme : Jonction de sommaire 76"/>
                    <p:cNvSpPr/>
                    <p:nvPr/>
                  </p:nvSpPr>
                  <p:spPr>
                    <a:xfrm>
                      <a:off x="45244" y="5399206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79" name="Organigramme : Jonction de sommaire 78"/>
                    <p:cNvSpPr/>
                    <p:nvPr/>
                  </p:nvSpPr>
                  <p:spPr>
                    <a:xfrm>
                      <a:off x="340519" y="5402321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grpSp>
                  <p:nvGrpSpPr>
                    <p:cNvPr id="103" name="Groupe 102"/>
                    <p:cNvGrpSpPr/>
                    <p:nvPr/>
                  </p:nvGrpSpPr>
                  <p:grpSpPr>
                    <a:xfrm>
                      <a:off x="752236" y="4464195"/>
                      <a:ext cx="183356" cy="183356"/>
                      <a:chOff x="610528" y="2946580"/>
                      <a:chExt cx="183356" cy="183356"/>
                    </a:xfrm>
                  </p:grpSpPr>
                  <p:sp>
                    <p:nvSpPr>
                      <p:cNvPr id="104" name="Ellipse 103"/>
                      <p:cNvSpPr/>
                      <p:nvPr/>
                    </p:nvSpPr>
                    <p:spPr>
                      <a:xfrm>
                        <a:off x="610528" y="2946580"/>
                        <a:ext cx="183356" cy="183356"/>
                      </a:xfrm>
                      <a:prstGeom prst="ellipse">
                        <a:avLst/>
                      </a:prstGeom>
                      <a:solidFill>
                        <a:schemeClr val="bg1"/>
                      </a:solidFill>
                      <a:ln w="1905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/>
                      </a:p>
                    </p:txBody>
                  </p:sp>
                  <p:grpSp>
                    <p:nvGrpSpPr>
                      <p:cNvPr id="105" name="Groupe 104"/>
                      <p:cNvGrpSpPr/>
                      <p:nvPr/>
                    </p:nvGrpSpPr>
                    <p:grpSpPr>
                      <a:xfrm>
                        <a:off x="633080" y="2981217"/>
                        <a:ext cx="131136" cy="114081"/>
                        <a:chOff x="434148" y="3009264"/>
                        <a:chExt cx="131136" cy="114081"/>
                      </a:xfrm>
                      <a:solidFill>
                        <a:schemeClr val="bg1">
                          <a:lumMod val="75000"/>
                        </a:schemeClr>
                      </a:solidFill>
                    </p:grpSpPr>
                    <p:sp>
                      <p:nvSpPr>
                        <p:cNvPr id="106" name="Rectangle à coins arrondis 105"/>
                        <p:cNvSpPr/>
                        <p:nvPr/>
                      </p:nvSpPr>
                      <p:spPr>
                        <a:xfrm>
                          <a:off x="489576" y="3009264"/>
                          <a:ext cx="36000" cy="114081"/>
                        </a:xfrm>
                        <a:prstGeom prst="roundRect">
                          <a:avLst/>
                        </a:prstGeom>
                        <a:grpFill/>
                        <a:ln w="9525"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fr-FR"/>
                        </a:p>
                      </p:txBody>
                    </p:sp>
                    <p:sp>
                      <p:nvSpPr>
                        <p:cNvPr id="107" name="Flèche gauche 106"/>
                        <p:cNvSpPr/>
                        <p:nvPr/>
                      </p:nvSpPr>
                      <p:spPr>
                        <a:xfrm>
                          <a:off x="434148" y="3031193"/>
                          <a:ext cx="131136" cy="70223"/>
                        </a:xfrm>
                        <a:prstGeom prst="leftArrow">
                          <a:avLst/>
                        </a:prstGeom>
                        <a:grpFill/>
                        <a:ln w="9525"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fr-FR"/>
                        </a:p>
                      </p:txBody>
                    </p:sp>
                  </p:grpSp>
                </p:grpSp>
                <p:grpSp>
                  <p:nvGrpSpPr>
                    <p:cNvPr id="108" name="Groupe 107"/>
                    <p:cNvGrpSpPr/>
                    <p:nvPr/>
                  </p:nvGrpSpPr>
                  <p:grpSpPr>
                    <a:xfrm>
                      <a:off x="752236" y="4674708"/>
                      <a:ext cx="183356" cy="183356"/>
                      <a:chOff x="610528" y="2874534"/>
                      <a:chExt cx="183356" cy="183356"/>
                    </a:xfrm>
                  </p:grpSpPr>
                  <p:sp>
                    <p:nvSpPr>
                      <p:cNvPr id="109" name="Ellipse 108"/>
                      <p:cNvSpPr/>
                      <p:nvPr/>
                    </p:nvSpPr>
                    <p:spPr>
                      <a:xfrm>
                        <a:off x="610528" y="2874534"/>
                        <a:ext cx="183356" cy="183356"/>
                      </a:xfrm>
                      <a:prstGeom prst="ellipse">
                        <a:avLst/>
                      </a:prstGeom>
                      <a:solidFill>
                        <a:schemeClr val="bg1"/>
                      </a:solidFill>
                      <a:ln w="1905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/>
                      </a:p>
                    </p:txBody>
                  </p:sp>
                  <p:grpSp>
                    <p:nvGrpSpPr>
                      <p:cNvPr id="110" name="Groupe 109"/>
                      <p:cNvGrpSpPr/>
                      <p:nvPr/>
                    </p:nvGrpSpPr>
                    <p:grpSpPr>
                      <a:xfrm>
                        <a:off x="633080" y="2909171"/>
                        <a:ext cx="131136" cy="114081"/>
                        <a:chOff x="434148" y="2937218"/>
                        <a:chExt cx="131136" cy="114081"/>
                      </a:xfrm>
                      <a:solidFill>
                        <a:schemeClr val="bg1">
                          <a:lumMod val="75000"/>
                        </a:schemeClr>
                      </a:solidFill>
                    </p:grpSpPr>
                    <p:sp>
                      <p:nvSpPr>
                        <p:cNvPr id="111" name="Rectangle à coins arrondis 110"/>
                        <p:cNvSpPr/>
                        <p:nvPr/>
                      </p:nvSpPr>
                      <p:spPr>
                        <a:xfrm>
                          <a:off x="489576" y="2937218"/>
                          <a:ext cx="36000" cy="114081"/>
                        </a:xfrm>
                        <a:prstGeom prst="roundRect">
                          <a:avLst/>
                        </a:prstGeom>
                        <a:grpFill/>
                        <a:ln w="9525"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fr-FR"/>
                        </a:p>
                      </p:txBody>
                    </p:sp>
                    <p:sp>
                      <p:nvSpPr>
                        <p:cNvPr id="112" name="Flèche gauche 111"/>
                        <p:cNvSpPr/>
                        <p:nvPr/>
                      </p:nvSpPr>
                      <p:spPr>
                        <a:xfrm>
                          <a:off x="434148" y="2959147"/>
                          <a:ext cx="131136" cy="70223"/>
                        </a:xfrm>
                        <a:prstGeom prst="leftArrow">
                          <a:avLst/>
                        </a:prstGeom>
                        <a:grpFill/>
                        <a:ln w="9525"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fr-FR"/>
                        </a:p>
                      </p:txBody>
                    </p:sp>
                  </p:grpSp>
                </p:grpSp>
              </p:grpSp>
              <p:sp>
                <p:nvSpPr>
                  <p:cNvPr id="280" name="Rectangle 279"/>
                  <p:cNvSpPr/>
                  <p:nvPr/>
                </p:nvSpPr>
                <p:spPr>
                  <a:xfrm>
                    <a:off x="-301351" y="5921550"/>
                    <a:ext cx="633777" cy="204972"/>
                  </a:xfrm>
                  <a:prstGeom prst="rect">
                    <a:avLst/>
                  </a:prstGeom>
                  <a:noFill/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r>
                      <a:rPr lang="fr-FR" sz="1050" dirty="0" smtClean="0">
                        <a:solidFill>
                          <a:schemeClr val="tx1"/>
                        </a:solidFill>
                      </a:rPr>
                      <a:t>N       L</a:t>
                    </a:r>
                    <a:endParaRPr lang="fr-FR" sz="1050" dirty="0">
                      <a:solidFill>
                        <a:schemeClr val="tx1"/>
                      </a:solidFill>
                    </a:endParaRPr>
                  </a:p>
                </p:txBody>
              </p:sp>
            </p:grpSp>
            <p:sp>
              <p:nvSpPr>
                <p:cNvPr id="300" name="Rectangle 299"/>
                <p:cNvSpPr/>
                <p:nvPr/>
              </p:nvSpPr>
              <p:spPr>
                <a:xfrm>
                  <a:off x="-250245" y="5953403"/>
                  <a:ext cx="451458" cy="417001"/>
                </a:xfrm>
                <a:prstGeom prst="rect">
                  <a:avLst/>
                </a:prstGeom>
                <a:solidFill>
                  <a:srgbClr val="3480D2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99" name="Organigramme : Jonction de sommaire 298"/>
                <p:cNvSpPr/>
                <p:nvPr/>
              </p:nvSpPr>
              <p:spPr>
                <a:xfrm>
                  <a:off x="-11131" y="5932523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94" name="Rectangle 293"/>
                <p:cNvSpPr/>
                <p:nvPr/>
              </p:nvSpPr>
              <p:spPr>
                <a:xfrm>
                  <a:off x="-370481" y="5910566"/>
                  <a:ext cx="481376" cy="204972"/>
                </a:xfrm>
                <a:prstGeom prst="rect">
                  <a:avLst/>
                </a:prstGeom>
                <a:noFill/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fr-FR" sz="1050" dirty="0" err="1" smtClean="0">
                      <a:solidFill>
                        <a:schemeClr val="tx1"/>
                      </a:solidFill>
                    </a:rPr>
                    <a:t>Hold</a:t>
                  </a:r>
                  <a:r>
                    <a:rPr lang="fr-FR" sz="1050" dirty="0" smtClean="0">
                      <a:solidFill>
                        <a:schemeClr val="tx1"/>
                      </a:solidFill>
                    </a:rPr>
                    <a:t>     </a:t>
                  </a:r>
                  <a:endParaRPr lang="fr-FR" sz="1050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333" name="Rectangle 332"/>
              <p:cNvSpPr/>
              <p:nvPr/>
            </p:nvSpPr>
            <p:spPr>
              <a:xfrm>
                <a:off x="-803582" y="4448932"/>
                <a:ext cx="1047426" cy="195009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24" name="Groupe 23"/>
            <p:cNvGrpSpPr/>
            <p:nvPr/>
          </p:nvGrpSpPr>
          <p:grpSpPr>
            <a:xfrm>
              <a:off x="157549" y="4407693"/>
              <a:ext cx="929183" cy="1991329"/>
              <a:chOff x="157549" y="4407693"/>
              <a:chExt cx="929183" cy="1991329"/>
            </a:xfrm>
          </p:grpSpPr>
          <p:grpSp>
            <p:nvGrpSpPr>
              <p:cNvPr id="5" name="Groupe 4"/>
              <p:cNvGrpSpPr/>
              <p:nvPr/>
            </p:nvGrpSpPr>
            <p:grpSpPr>
              <a:xfrm>
                <a:off x="157549" y="4407693"/>
                <a:ext cx="929183" cy="1991329"/>
                <a:chOff x="157549" y="4407693"/>
                <a:chExt cx="929183" cy="1991329"/>
              </a:xfrm>
            </p:grpSpPr>
            <p:grpSp>
              <p:nvGrpSpPr>
                <p:cNvPr id="113" name="Groupe 112"/>
                <p:cNvGrpSpPr/>
                <p:nvPr/>
              </p:nvGrpSpPr>
              <p:grpSpPr>
                <a:xfrm>
                  <a:off x="232159" y="4407693"/>
                  <a:ext cx="854573" cy="1987621"/>
                  <a:chOff x="557261" y="3659268"/>
                  <a:chExt cx="854573" cy="1987621"/>
                </a:xfrm>
              </p:grpSpPr>
              <p:pic>
                <p:nvPicPr>
                  <p:cNvPr id="70" name="Picture 2"/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15327" t="5369" r="77378" b="20534"/>
                  <a:stretch/>
                </p:blipFill>
                <p:spPr bwMode="auto">
                  <a:xfrm>
                    <a:off x="557261" y="3659268"/>
                    <a:ext cx="854573" cy="198762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pic>
              <p:sp>
                <p:nvSpPr>
                  <p:cNvPr id="53" name="Rectangle 52"/>
                  <p:cNvSpPr/>
                  <p:nvPr/>
                </p:nvSpPr>
                <p:spPr>
                  <a:xfrm>
                    <a:off x="585142" y="3705224"/>
                    <a:ext cx="734871" cy="214313"/>
                  </a:xfrm>
                  <a:prstGeom prst="rect">
                    <a:avLst/>
                  </a:prstGeom>
                  <a:solidFill>
                    <a:srgbClr val="3480D2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58" name="Rectangle 57"/>
                  <p:cNvSpPr/>
                  <p:nvPr/>
                </p:nvSpPr>
                <p:spPr>
                  <a:xfrm>
                    <a:off x="590386" y="4484640"/>
                    <a:ext cx="788323" cy="1149331"/>
                  </a:xfrm>
                  <a:prstGeom prst="rect">
                    <a:avLst/>
                  </a:prstGeom>
                  <a:solidFill>
                    <a:srgbClr val="3480D2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grpSp>
                <p:nvGrpSpPr>
                  <p:cNvPr id="101" name="Groupe 100"/>
                  <p:cNvGrpSpPr/>
                  <p:nvPr/>
                </p:nvGrpSpPr>
                <p:grpSpPr>
                  <a:xfrm>
                    <a:off x="731357" y="5400763"/>
                    <a:ext cx="506381" cy="170545"/>
                    <a:chOff x="735852" y="5400763"/>
                    <a:chExt cx="506381" cy="170545"/>
                  </a:xfrm>
                </p:grpSpPr>
                <p:sp>
                  <p:nvSpPr>
                    <p:cNvPr id="80" name="Organigramme : Jonction de sommaire 79"/>
                    <p:cNvSpPr/>
                    <p:nvPr/>
                  </p:nvSpPr>
                  <p:spPr>
                    <a:xfrm>
                      <a:off x="735852" y="5400763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81" name="Organigramme : Jonction de sommaire 80"/>
                    <p:cNvSpPr/>
                    <p:nvPr/>
                  </p:nvSpPr>
                  <p:spPr>
                    <a:xfrm>
                      <a:off x="1058877" y="5400763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</p:grpSp>
              <p:grpSp>
                <p:nvGrpSpPr>
                  <p:cNvPr id="90" name="Groupe 89"/>
                  <p:cNvGrpSpPr/>
                  <p:nvPr/>
                </p:nvGrpSpPr>
                <p:grpSpPr>
                  <a:xfrm>
                    <a:off x="619217" y="5066653"/>
                    <a:ext cx="730660" cy="170545"/>
                    <a:chOff x="622578" y="5066653"/>
                    <a:chExt cx="730660" cy="170545"/>
                  </a:xfrm>
                </p:grpSpPr>
                <p:sp>
                  <p:nvSpPr>
                    <p:cNvPr id="82" name="Organigramme : Jonction de sommaire 81"/>
                    <p:cNvSpPr/>
                    <p:nvPr/>
                  </p:nvSpPr>
                  <p:spPr>
                    <a:xfrm>
                      <a:off x="622578" y="5066653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83" name="Organigramme : Jonction de sommaire 82"/>
                    <p:cNvSpPr/>
                    <p:nvPr/>
                  </p:nvSpPr>
                  <p:spPr>
                    <a:xfrm>
                      <a:off x="896230" y="5066653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84" name="Organigramme : Jonction de sommaire 83"/>
                    <p:cNvSpPr/>
                    <p:nvPr/>
                  </p:nvSpPr>
                  <p:spPr>
                    <a:xfrm>
                      <a:off x="1169882" y="5066653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</p:grpSp>
              <p:cxnSp>
                <p:nvCxnSpPr>
                  <p:cNvPr id="45" name="Connecteur droit 44"/>
                  <p:cNvCxnSpPr/>
                  <p:nvPr/>
                </p:nvCxnSpPr>
                <p:spPr>
                  <a:xfrm>
                    <a:off x="557261" y="5016744"/>
                    <a:ext cx="854573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7" name="Organigramme : Jonction de sommaire 56"/>
                  <p:cNvSpPr/>
                  <p:nvPr/>
                </p:nvSpPr>
                <p:spPr>
                  <a:xfrm>
                    <a:off x="1093512" y="3715869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grpSp>
                <p:nvGrpSpPr>
                  <p:cNvPr id="89" name="Groupe 88"/>
                  <p:cNvGrpSpPr/>
                  <p:nvPr/>
                </p:nvGrpSpPr>
                <p:grpSpPr>
                  <a:xfrm>
                    <a:off x="892869" y="4271610"/>
                    <a:ext cx="183356" cy="183356"/>
                    <a:chOff x="45244" y="3035252"/>
                    <a:chExt cx="183356" cy="183356"/>
                  </a:xfrm>
                </p:grpSpPr>
                <p:sp>
                  <p:nvSpPr>
                    <p:cNvPr id="85" name="Ellipse 84"/>
                    <p:cNvSpPr/>
                    <p:nvPr/>
                  </p:nvSpPr>
                  <p:spPr>
                    <a:xfrm>
                      <a:off x="45244" y="3035252"/>
                      <a:ext cx="183356" cy="183356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grpSp>
                  <p:nvGrpSpPr>
                    <p:cNvPr id="88" name="Groupe 87"/>
                    <p:cNvGrpSpPr/>
                    <p:nvPr/>
                  </p:nvGrpSpPr>
                  <p:grpSpPr>
                    <a:xfrm>
                      <a:off x="67796" y="3069889"/>
                      <a:ext cx="131136" cy="114081"/>
                      <a:chOff x="-131136" y="3097936"/>
                      <a:chExt cx="131136" cy="114081"/>
                    </a:xfrm>
                    <a:solidFill>
                      <a:schemeClr val="bg1">
                        <a:lumMod val="75000"/>
                      </a:schemeClr>
                    </a:solidFill>
                  </p:grpSpPr>
                  <p:sp>
                    <p:nvSpPr>
                      <p:cNvPr id="87" name="Rectangle à coins arrondis 86"/>
                      <p:cNvSpPr/>
                      <p:nvPr/>
                    </p:nvSpPr>
                    <p:spPr>
                      <a:xfrm>
                        <a:off x="-75708" y="3097936"/>
                        <a:ext cx="36000" cy="114081"/>
                      </a:xfrm>
                      <a:prstGeom prst="roundRect">
                        <a:avLst/>
                      </a:prstGeom>
                      <a:grpFill/>
                      <a:ln w="9525"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/>
                      </a:p>
                    </p:txBody>
                  </p:sp>
                  <p:sp>
                    <p:nvSpPr>
                      <p:cNvPr id="86" name="Flèche gauche 85"/>
                      <p:cNvSpPr/>
                      <p:nvPr/>
                    </p:nvSpPr>
                    <p:spPr>
                      <a:xfrm>
                        <a:off x="-131136" y="3119865"/>
                        <a:ext cx="131136" cy="70223"/>
                      </a:xfrm>
                      <a:prstGeom prst="leftArrow">
                        <a:avLst/>
                      </a:prstGeom>
                      <a:grpFill/>
                      <a:ln w="9525"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/>
                      </a:p>
                    </p:txBody>
                  </p:sp>
                </p:grpSp>
              </p:grpSp>
              <p:grpSp>
                <p:nvGrpSpPr>
                  <p:cNvPr id="91" name="Groupe 90"/>
                  <p:cNvGrpSpPr/>
                  <p:nvPr/>
                </p:nvGrpSpPr>
                <p:grpSpPr>
                  <a:xfrm>
                    <a:off x="892869" y="4486081"/>
                    <a:ext cx="183356" cy="183356"/>
                    <a:chOff x="45244" y="3035252"/>
                    <a:chExt cx="183356" cy="183356"/>
                  </a:xfrm>
                </p:grpSpPr>
                <p:sp>
                  <p:nvSpPr>
                    <p:cNvPr id="92" name="Ellipse 91"/>
                    <p:cNvSpPr/>
                    <p:nvPr/>
                  </p:nvSpPr>
                  <p:spPr>
                    <a:xfrm>
                      <a:off x="45244" y="3035252"/>
                      <a:ext cx="183356" cy="183356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grpSp>
                  <p:nvGrpSpPr>
                    <p:cNvPr id="93" name="Groupe 92"/>
                    <p:cNvGrpSpPr/>
                    <p:nvPr/>
                  </p:nvGrpSpPr>
                  <p:grpSpPr>
                    <a:xfrm>
                      <a:off x="67796" y="3069889"/>
                      <a:ext cx="131136" cy="114081"/>
                      <a:chOff x="-131136" y="3097936"/>
                      <a:chExt cx="131136" cy="114081"/>
                    </a:xfrm>
                    <a:solidFill>
                      <a:schemeClr val="bg1">
                        <a:lumMod val="75000"/>
                      </a:schemeClr>
                    </a:solidFill>
                  </p:grpSpPr>
                  <p:sp>
                    <p:nvSpPr>
                      <p:cNvPr id="94" name="Rectangle à coins arrondis 93"/>
                      <p:cNvSpPr/>
                      <p:nvPr/>
                    </p:nvSpPr>
                    <p:spPr>
                      <a:xfrm>
                        <a:off x="-75708" y="3097936"/>
                        <a:ext cx="36000" cy="114081"/>
                      </a:xfrm>
                      <a:prstGeom prst="roundRect">
                        <a:avLst/>
                      </a:prstGeom>
                      <a:grpFill/>
                      <a:ln w="9525"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/>
                      </a:p>
                    </p:txBody>
                  </p:sp>
                  <p:sp>
                    <p:nvSpPr>
                      <p:cNvPr id="95" name="Flèche gauche 94"/>
                      <p:cNvSpPr/>
                      <p:nvPr/>
                    </p:nvSpPr>
                    <p:spPr>
                      <a:xfrm>
                        <a:off x="-131136" y="3119865"/>
                        <a:ext cx="131136" cy="70223"/>
                      </a:xfrm>
                      <a:prstGeom prst="leftArrow">
                        <a:avLst/>
                      </a:prstGeom>
                      <a:grpFill/>
                      <a:ln w="9525"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/>
                      </a:p>
                    </p:txBody>
                  </p:sp>
                </p:grpSp>
              </p:grpSp>
              <p:grpSp>
                <p:nvGrpSpPr>
                  <p:cNvPr id="96" name="Groupe 95"/>
                  <p:cNvGrpSpPr/>
                  <p:nvPr/>
                </p:nvGrpSpPr>
                <p:grpSpPr>
                  <a:xfrm>
                    <a:off x="830212" y="4716542"/>
                    <a:ext cx="308670" cy="308670"/>
                    <a:chOff x="45244" y="3035252"/>
                    <a:chExt cx="183356" cy="183356"/>
                  </a:xfrm>
                </p:grpSpPr>
                <p:sp>
                  <p:nvSpPr>
                    <p:cNvPr id="97" name="Ellipse 96"/>
                    <p:cNvSpPr/>
                    <p:nvPr/>
                  </p:nvSpPr>
                  <p:spPr>
                    <a:xfrm>
                      <a:off x="45244" y="3035252"/>
                      <a:ext cx="183356" cy="183356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grpSp>
                  <p:nvGrpSpPr>
                    <p:cNvPr id="98" name="Groupe 97"/>
                    <p:cNvGrpSpPr/>
                    <p:nvPr/>
                  </p:nvGrpSpPr>
                  <p:grpSpPr>
                    <a:xfrm>
                      <a:off x="67796" y="3069889"/>
                      <a:ext cx="131136" cy="114081"/>
                      <a:chOff x="-131136" y="3097936"/>
                      <a:chExt cx="131136" cy="114081"/>
                    </a:xfrm>
                    <a:solidFill>
                      <a:schemeClr val="bg1">
                        <a:lumMod val="75000"/>
                      </a:schemeClr>
                    </a:solidFill>
                  </p:grpSpPr>
                  <p:sp>
                    <p:nvSpPr>
                      <p:cNvPr id="99" name="Rectangle à coins arrondis 98"/>
                      <p:cNvSpPr/>
                      <p:nvPr/>
                    </p:nvSpPr>
                    <p:spPr>
                      <a:xfrm>
                        <a:off x="-75708" y="3097936"/>
                        <a:ext cx="36000" cy="114081"/>
                      </a:xfrm>
                      <a:prstGeom prst="roundRect">
                        <a:avLst/>
                      </a:prstGeom>
                      <a:grpFill/>
                      <a:ln w="9525"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/>
                      </a:p>
                    </p:txBody>
                  </p:sp>
                  <p:sp>
                    <p:nvSpPr>
                      <p:cNvPr id="100" name="Flèche gauche 99"/>
                      <p:cNvSpPr/>
                      <p:nvPr/>
                    </p:nvSpPr>
                    <p:spPr>
                      <a:xfrm>
                        <a:off x="-131136" y="3119865"/>
                        <a:ext cx="131136" cy="70223"/>
                      </a:xfrm>
                      <a:prstGeom prst="leftArrow">
                        <a:avLst/>
                      </a:prstGeom>
                      <a:grpFill/>
                      <a:ln w="9525"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/>
                      </a:p>
                    </p:txBody>
                  </p:sp>
                </p:grpSp>
              </p:grpSp>
            </p:grpSp>
            <p:sp>
              <p:nvSpPr>
                <p:cNvPr id="283" name="Rectangle 282"/>
                <p:cNvSpPr/>
                <p:nvPr/>
              </p:nvSpPr>
              <p:spPr>
                <a:xfrm>
                  <a:off x="252050" y="6194050"/>
                  <a:ext cx="802810" cy="204972"/>
                </a:xfrm>
                <a:prstGeom prst="rect">
                  <a:avLst/>
                </a:prstGeom>
                <a:noFill/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r>
                    <a:rPr lang="fr-FR" sz="1050" dirty="0" smtClean="0">
                      <a:solidFill>
                        <a:schemeClr val="tx1"/>
                      </a:solidFill>
                    </a:rPr>
                    <a:t>1(L)       2</a:t>
                  </a:r>
                  <a:endParaRPr lang="fr-FR" sz="105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89" name="Rectangle 288"/>
                <p:cNvSpPr/>
                <p:nvPr/>
              </p:nvSpPr>
              <p:spPr>
                <a:xfrm>
                  <a:off x="157549" y="5936894"/>
                  <a:ext cx="902243" cy="204972"/>
                </a:xfrm>
                <a:prstGeom prst="rect">
                  <a:avLst/>
                </a:prstGeom>
                <a:noFill/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fr-FR" sz="1050" dirty="0" smtClean="0">
                      <a:solidFill>
                        <a:schemeClr val="tx1"/>
                      </a:solidFill>
                    </a:rPr>
                    <a:t>(N2)   3(L)    4       </a:t>
                  </a:r>
                  <a:endParaRPr lang="fr-FR" sz="1050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334" name="Rectangle 333"/>
              <p:cNvSpPr/>
              <p:nvPr/>
            </p:nvSpPr>
            <p:spPr>
              <a:xfrm>
                <a:off x="238957" y="4448932"/>
                <a:ext cx="831665" cy="195009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25" name="Groupe 24"/>
            <p:cNvGrpSpPr/>
            <p:nvPr/>
          </p:nvGrpSpPr>
          <p:grpSpPr>
            <a:xfrm>
              <a:off x="965622" y="4407693"/>
              <a:ext cx="931098" cy="2013497"/>
              <a:chOff x="965622" y="4407693"/>
              <a:chExt cx="931098" cy="2013497"/>
            </a:xfrm>
          </p:grpSpPr>
          <p:grpSp>
            <p:nvGrpSpPr>
              <p:cNvPr id="6" name="Groupe 5"/>
              <p:cNvGrpSpPr/>
              <p:nvPr/>
            </p:nvGrpSpPr>
            <p:grpSpPr>
              <a:xfrm>
                <a:off x="965622" y="4407693"/>
                <a:ext cx="926448" cy="2013497"/>
                <a:chOff x="965622" y="4407693"/>
                <a:chExt cx="926448" cy="2013497"/>
              </a:xfrm>
            </p:grpSpPr>
            <p:grpSp>
              <p:nvGrpSpPr>
                <p:cNvPr id="115" name="Groupe 114"/>
                <p:cNvGrpSpPr/>
                <p:nvPr/>
              </p:nvGrpSpPr>
              <p:grpSpPr>
                <a:xfrm>
                  <a:off x="1037497" y="4407693"/>
                  <a:ext cx="854573" cy="1987621"/>
                  <a:chOff x="557261" y="3659268"/>
                  <a:chExt cx="854573" cy="1987621"/>
                </a:xfrm>
              </p:grpSpPr>
              <p:pic>
                <p:nvPicPr>
                  <p:cNvPr id="116" name="Picture 2"/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15327" t="5369" r="77378" b="20534"/>
                  <a:stretch/>
                </p:blipFill>
                <p:spPr bwMode="auto">
                  <a:xfrm>
                    <a:off x="557261" y="3659268"/>
                    <a:ext cx="854573" cy="198762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pic>
              <p:sp>
                <p:nvSpPr>
                  <p:cNvPr id="117" name="Rectangle 116"/>
                  <p:cNvSpPr/>
                  <p:nvPr/>
                </p:nvSpPr>
                <p:spPr>
                  <a:xfrm>
                    <a:off x="585142" y="3705224"/>
                    <a:ext cx="734871" cy="214313"/>
                  </a:xfrm>
                  <a:prstGeom prst="rect">
                    <a:avLst/>
                  </a:prstGeom>
                  <a:solidFill>
                    <a:srgbClr val="3480D2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118" name="Rectangle 117"/>
                  <p:cNvSpPr/>
                  <p:nvPr/>
                </p:nvSpPr>
                <p:spPr>
                  <a:xfrm>
                    <a:off x="590386" y="4484640"/>
                    <a:ext cx="788323" cy="1149331"/>
                  </a:xfrm>
                  <a:prstGeom prst="rect">
                    <a:avLst/>
                  </a:prstGeom>
                  <a:solidFill>
                    <a:srgbClr val="3480D2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grpSp>
                <p:nvGrpSpPr>
                  <p:cNvPr id="119" name="Groupe 118"/>
                  <p:cNvGrpSpPr/>
                  <p:nvPr/>
                </p:nvGrpSpPr>
                <p:grpSpPr>
                  <a:xfrm>
                    <a:off x="731357" y="5400763"/>
                    <a:ext cx="506381" cy="170545"/>
                    <a:chOff x="735852" y="5400763"/>
                    <a:chExt cx="506381" cy="170545"/>
                  </a:xfrm>
                </p:grpSpPr>
                <p:sp>
                  <p:nvSpPr>
                    <p:cNvPr id="141" name="Organigramme : Jonction de sommaire 140"/>
                    <p:cNvSpPr/>
                    <p:nvPr/>
                  </p:nvSpPr>
                  <p:spPr>
                    <a:xfrm>
                      <a:off x="735852" y="5400763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142" name="Organigramme : Jonction de sommaire 141"/>
                    <p:cNvSpPr/>
                    <p:nvPr/>
                  </p:nvSpPr>
                  <p:spPr>
                    <a:xfrm>
                      <a:off x="1058877" y="5400763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</p:grpSp>
              <p:grpSp>
                <p:nvGrpSpPr>
                  <p:cNvPr id="120" name="Groupe 119"/>
                  <p:cNvGrpSpPr/>
                  <p:nvPr/>
                </p:nvGrpSpPr>
                <p:grpSpPr>
                  <a:xfrm>
                    <a:off x="619217" y="5066653"/>
                    <a:ext cx="730660" cy="170545"/>
                    <a:chOff x="622578" y="5066653"/>
                    <a:chExt cx="730660" cy="170545"/>
                  </a:xfrm>
                </p:grpSpPr>
                <p:sp>
                  <p:nvSpPr>
                    <p:cNvPr id="138" name="Organigramme : Jonction de sommaire 137"/>
                    <p:cNvSpPr/>
                    <p:nvPr/>
                  </p:nvSpPr>
                  <p:spPr>
                    <a:xfrm>
                      <a:off x="622578" y="5066653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139" name="Organigramme : Jonction de sommaire 138"/>
                    <p:cNvSpPr/>
                    <p:nvPr/>
                  </p:nvSpPr>
                  <p:spPr>
                    <a:xfrm>
                      <a:off x="896230" y="5066653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140" name="Organigramme : Jonction de sommaire 139"/>
                    <p:cNvSpPr/>
                    <p:nvPr/>
                  </p:nvSpPr>
                  <p:spPr>
                    <a:xfrm>
                      <a:off x="1169882" y="5066653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</p:grpSp>
              <p:cxnSp>
                <p:nvCxnSpPr>
                  <p:cNvPr id="121" name="Connecteur droit 120"/>
                  <p:cNvCxnSpPr/>
                  <p:nvPr/>
                </p:nvCxnSpPr>
                <p:spPr>
                  <a:xfrm>
                    <a:off x="557261" y="5016744"/>
                    <a:ext cx="854573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22" name="Organigramme : Jonction de sommaire 121"/>
                  <p:cNvSpPr/>
                  <p:nvPr/>
                </p:nvSpPr>
                <p:spPr>
                  <a:xfrm>
                    <a:off x="1093512" y="3715869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grpSp>
                <p:nvGrpSpPr>
                  <p:cNvPr id="123" name="Groupe 122"/>
                  <p:cNvGrpSpPr/>
                  <p:nvPr/>
                </p:nvGrpSpPr>
                <p:grpSpPr>
                  <a:xfrm>
                    <a:off x="892869" y="4271610"/>
                    <a:ext cx="183356" cy="183356"/>
                    <a:chOff x="45244" y="3035252"/>
                    <a:chExt cx="183356" cy="183356"/>
                  </a:xfrm>
                </p:grpSpPr>
                <p:sp>
                  <p:nvSpPr>
                    <p:cNvPr id="134" name="Ellipse 133"/>
                    <p:cNvSpPr/>
                    <p:nvPr/>
                  </p:nvSpPr>
                  <p:spPr>
                    <a:xfrm>
                      <a:off x="45244" y="3035252"/>
                      <a:ext cx="183356" cy="183356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grpSp>
                  <p:nvGrpSpPr>
                    <p:cNvPr id="135" name="Groupe 134"/>
                    <p:cNvGrpSpPr/>
                    <p:nvPr/>
                  </p:nvGrpSpPr>
                  <p:grpSpPr>
                    <a:xfrm>
                      <a:off x="67796" y="3069889"/>
                      <a:ext cx="131136" cy="114081"/>
                      <a:chOff x="-131136" y="3097936"/>
                      <a:chExt cx="131136" cy="114081"/>
                    </a:xfrm>
                    <a:solidFill>
                      <a:schemeClr val="bg1">
                        <a:lumMod val="75000"/>
                      </a:schemeClr>
                    </a:solidFill>
                  </p:grpSpPr>
                  <p:sp>
                    <p:nvSpPr>
                      <p:cNvPr id="136" name="Rectangle à coins arrondis 135"/>
                      <p:cNvSpPr/>
                      <p:nvPr/>
                    </p:nvSpPr>
                    <p:spPr>
                      <a:xfrm>
                        <a:off x="-75708" y="3097936"/>
                        <a:ext cx="36000" cy="114081"/>
                      </a:xfrm>
                      <a:prstGeom prst="roundRect">
                        <a:avLst/>
                      </a:prstGeom>
                      <a:grpFill/>
                      <a:ln w="9525"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/>
                      </a:p>
                    </p:txBody>
                  </p:sp>
                  <p:sp>
                    <p:nvSpPr>
                      <p:cNvPr id="137" name="Flèche gauche 136"/>
                      <p:cNvSpPr/>
                      <p:nvPr/>
                    </p:nvSpPr>
                    <p:spPr>
                      <a:xfrm>
                        <a:off x="-131136" y="3119865"/>
                        <a:ext cx="131136" cy="70223"/>
                      </a:xfrm>
                      <a:prstGeom prst="leftArrow">
                        <a:avLst/>
                      </a:prstGeom>
                      <a:grpFill/>
                      <a:ln w="9525"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/>
                      </a:p>
                    </p:txBody>
                  </p:sp>
                </p:grpSp>
              </p:grpSp>
              <p:grpSp>
                <p:nvGrpSpPr>
                  <p:cNvPr id="124" name="Groupe 123"/>
                  <p:cNvGrpSpPr/>
                  <p:nvPr/>
                </p:nvGrpSpPr>
                <p:grpSpPr>
                  <a:xfrm>
                    <a:off x="892869" y="4486081"/>
                    <a:ext cx="183356" cy="183356"/>
                    <a:chOff x="45244" y="3035252"/>
                    <a:chExt cx="183356" cy="183356"/>
                  </a:xfrm>
                </p:grpSpPr>
                <p:sp>
                  <p:nvSpPr>
                    <p:cNvPr id="130" name="Ellipse 129"/>
                    <p:cNvSpPr/>
                    <p:nvPr/>
                  </p:nvSpPr>
                  <p:spPr>
                    <a:xfrm>
                      <a:off x="45244" y="3035252"/>
                      <a:ext cx="183356" cy="183356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grpSp>
                  <p:nvGrpSpPr>
                    <p:cNvPr id="131" name="Groupe 130"/>
                    <p:cNvGrpSpPr/>
                    <p:nvPr/>
                  </p:nvGrpSpPr>
                  <p:grpSpPr>
                    <a:xfrm>
                      <a:off x="67796" y="3069889"/>
                      <a:ext cx="131136" cy="114081"/>
                      <a:chOff x="-131136" y="3097936"/>
                      <a:chExt cx="131136" cy="114081"/>
                    </a:xfrm>
                    <a:solidFill>
                      <a:schemeClr val="bg1">
                        <a:lumMod val="75000"/>
                      </a:schemeClr>
                    </a:solidFill>
                  </p:grpSpPr>
                  <p:sp>
                    <p:nvSpPr>
                      <p:cNvPr id="132" name="Rectangle à coins arrondis 131"/>
                      <p:cNvSpPr/>
                      <p:nvPr/>
                    </p:nvSpPr>
                    <p:spPr>
                      <a:xfrm>
                        <a:off x="-75708" y="3097936"/>
                        <a:ext cx="36000" cy="114081"/>
                      </a:xfrm>
                      <a:prstGeom prst="roundRect">
                        <a:avLst/>
                      </a:prstGeom>
                      <a:grpFill/>
                      <a:ln w="9525"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/>
                      </a:p>
                    </p:txBody>
                  </p:sp>
                  <p:sp>
                    <p:nvSpPr>
                      <p:cNvPr id="133" name="Flèche gauche 132"/>
                      <p:cNvSpPr/>
                      <p:nvPr/>
                    </p:nvSpPr>
                    <p:spPr>
                      <a:xfrm>
                        <a:off x="-131136" y="3119865"/>
                        <a:ext cx="131136" cy="70223"/>
                      </a:xfrm>
                      <a:prstGeom prst="leftArrow">
                        <a:avLst/>
                      </a:prstGeom>
                      <a:grpFill/>
                      <a:ln w="9525"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/>
                      </a:p>
                    </p:txBody>
                  </p:sp>
                </p:grpSp>
              </p:grpSp>
              <p:grpSp>
                <p:nvGrpSpPr>
                  <p:cNvPr id="125" name="Groupe 124"/>
                  <p:cNvGrpSpPr/>
                  <p:nvPr/>
                </p:nvGrpSpPr>
                <p:grpSpPr>
                  <a:xfrm>
                    <a:off x="830212" y="4716542"/>
                    <a:ext cx="308670" cy="308670"/>
                    <a:chOff x="45244" y="3035252"/>
                    <a:chExt cx="183356" cy="183356"/>
                  </a:xfrm>
                </p:grpSpPr>
                <p:sp>
                  <p:nvSpPr>
                    <p:cNvPr id="126" name="Ellipse 125"/>
                    <p:cNvSpPr/>
                    <p:nvPr/>
                  </p:nvSpPr>
                  <p:spPr>
                    <a:xfrm>
                      <a:off x="45244" y="3035252"/>
                      <a:ext cx="183356" cy="183356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grpSp>
                  <p:nvGrpSpPr>
                    <p:cNvPr id="127" name="Groupe 126"/>
                    <p:cNvGrpSpPr/>
                    <p:nvPr/>
                  </p:nvGrpSpPr>
                  <p:grpSpPr>
                    <a:xfrm>
                      <a:off x="67796" y="3069889"/>
                      <a:ext cx="131136" cy="114081"/>
                      <a:chOff x="-131136" y="3097936"/>
                      <a:chExt cx="131136" cy="114081"/>
                    </a:xfrm>
                    <a:solidFill>
                      <a:schemeClr val="bg1">
                        <a:lumMod val="75000"/>
                      </a:schemeClr>
                    </a:solidFill>
                  </p:grpSpPr>
                  <p:sp>
                    <p:nvSpPr>
                      <p:cNvPr id="128" name="Rectangle à coins arrondis 127"/>
                      <p:cNvSpPr/>
                      <p:nvPr/>
                    </p:nvSpPr>
                    <p:spPr>
                      <a:xfrm>
                        <a:off x="-75708" y="3097936"/>
                        <a:ext cx="36000" cy="114081"/>
                      </a:xfrm>
                      <a:prstGeom prst="roundRect">
                        <a:avLst/>
                      </a:prstGeom>
                      <a:grpFill/>
                      <a:ln w="9525"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/>
                      </a:p>
                    </p:txBody>
                  </p:sp>
                  <p:sp>
                    <p:nvSpPr>
                      <p:cNvPr id="129" name="Flèche gauche 128"/>
                      <p:cNvSpPr/>
                      <p:nvPr/>
                    </p:nvSpPr>
                    <p:spPr>
                      <a:xfrm>
                        <a:off x="-131136" y="3119865"/>
                        <a:ext cx="131136" cy="70223"/>
                      </a:xfrm>
                      <a:prstGeom prst="leftArrow">
                        <a:avLst/>
                      </a:prstGeom>
                      <a:grpFill/>
                      <a:ln w="9525"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/>
                      </a:p>
                    </p:txBody>
                  </p:sp>
                </p:grpSp>
              </p:grpSp>
            </p:grpSp>
            <p:sp>
              <p:nvSpPr>
                <p:cNvPr id="281" name="Rectangle 280"/>
                <p:cNvSpPr/>
                <p:nvPr/>
              </p:nvSpPr>
              <p:spPr>
                <a:xfrm>
                  <a:off x="1065055" y="6216218"/>
                  <a:ext cx="802810" cy="204972"/>
                </a:xfrm>
                <a:prstGeom prst="rect">
                  <a:avLst/>
                </a:prstGeom>
                <a:noFill/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r>
                    <a:rPr lang="fr-FR" sz="1050" dirty="0" smtClean="0">
                      <a:solidFill>
                        <a:schemeClr val="tx1"/>
                      </a:solidFill>
                    </a:rPr>
                    <a:t>1(L)       2</a:t>
                  </a:r>
                  <a:endParaRPr lang="fr-FR" sz="105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82" name="Rectangle 281"/>
                <p:cNvSpPr/>
                <p:nvPr/>
              </p:nvSpPr>
              <p:spPr>
                <a:xfrm>
                  <a:off x="965622" y="5940121"/>
                  <a:ext cx="902243" cy="204972"/>
                </a:xfrm>
                <a:prstGeom prst="rect">
                  <a:avLst/>
                </a:prstGeom>
                <a:noFill/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fr-FR" sz="1050" dirty="0" smtClean="0">
                      <a:solidFill>
                        <a:schemeClr val="tx1"/>
                      </a:solidFill>
                    </a:rPr>
                    <a:t>(N2)    3(L)   4       </a:t>
                  </a:r>
                  <a:endParaRPr lang="fr-FR" sz="1050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335" name="Rectangle 334"/>
              <p:cNvSpPr/>
              <p:nvPr/>
            </p:nvSpPr>
            <p:spPr>
              <a:xfrm>
                <a:off x="1065055" y="4447225"/>
                <a:ext cx="831665" cy="195009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26" name="Groupe 25"/>
            <p:cNvGrpSpPr/>
            <p:nvPr/>
          </p:nvGrpSpPr>
          <p:grpSpPr>
            <a:xfrm>
              <a:off x="2349293" y="4501720"/>
              <a:ext cx="988668" cy="1800616"/>
              <a:chOff x="2215731" y="4501720"/>
              <a:chExt cx="988668" cy="1800616"/>
            </a:xfrm>
          </p:grpSpPr>
          <p:grpSp>
            <p:nvGrpSpPr>
              <p:cNvPr id="1025" name="Groupe 1024"/>
              <p:cNvGrpSpPr/>
              <p:nvPr/>
            </p:nvGrpSpPr>
            <p:grpSpPr>
              <a:xfrm>
                <a:off x="2215731" y="4515666"/>
                <a:ext cx="988668" cy="1771674"/>
                <a:chOff x="2369495" y="3794039"/>
                <a:chExt cx="988668" cy="1771674"/>
              </a:xfrm>
            </p:grpSpPr>
            <p:pic>
              <p:nvPicPr>
                <p:cNvPr id="3" name="Picture 2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9916" t="11177" r="59858" b="22775"/>
                <a:stretch/>
              </p:blipFill>
              <p:spPr bwMode="auto">
                <a:xfrm>
                  <a:off x="2369495" y="3794039"/>
                  <a:ext cx="988668" cy="177167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1024" name="Groupe 1023"/>
                <p:cNvGrpSpPr/>
                <p:nvPr/>
              </p:nvGrpSpPr>
              <p:grpSpPr>
                <a:xfrm>
                  <a:off x="2395742" y="3919537"/>
                  <a:ext cx="929793" cy="1508714"/>
                  <a:chOff x="2395742" y="3919537"/>
                  <a:chExt cx="929793" cy="1508714"/>
                </a:xfrm>
              </p:grpSpPr>
              <p:sp>
                <p:nvSpPr>
                  <p:cNvPr id="54" name="Rectangle 53"/>
                  <p:cNvSpPr/>
                  <p:nvPr/>
                </p:nvSpPr>
                <p:spPr>
                  <a:xfrm>
                    <a:off x="2395742" y="3919537"/>
                    <a:ext cx="923412" cy="208836"/>
                  </a:xfrm>
                  <a:prstGeom prst="rect">
                    <a:avLst/>
                  </a:prstGeom>
                  <a:solidFill>
                    <a:srgbClr val="00B058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143" name="Rectangle 142"/>
                  <p:cNvSpPr/>
                  <p:nvPr/>
                </p:nvSpPr>
                <p:spPr>
                  <a:xfrm>
                    <a:off x="2401134" y="5219415"/>
                    <a:ext cx="923412" cy="208836"/>
                  </a:xfrm>
                  <a:prstGeom prst="rect">
                    <a:avLst/>
                  </a:prstGeom>
                  <a:solidFill>
                    <a:srgbClr val="00B058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grpSp>
                <p:nvGrpSpPr>
                  <p:cNvPr id="114" name="Groupe 113"/>
                  <p:cNvGrpSpPr/>
                  <p:nvPr/>
                </p:nvGrpSpPr>
                <p:grpSpPr>
                  <a:xfrm>
                    <a:off x="2401134" y="3938683"/>
                    <a:ext cx="923412" cy="170545"/>
                    <a:chOff x="2401134" y="3938683"/>
                    <a:chExt cx="923412" cy="170545"/>
                  </a:xfrm>
                </p:grpSpPr>
                <p:sp>
                  <p:nvSpPr>
                    <p:cNvPr id="144" name="Organigramme : Jonction de sommaire 143"/>
                    <p:cNvSpPr/>
                    <p:nvPr/>
                  </p:nvSpPr>
                  <p:spPr>
                    <a:xfrm>
                      <a:off x="2401134" y="3938683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145" name="Organigramme : Jonction de sommaire 144"/>
                    <p:cNvSpPr/>
                    <p:nvPr/>
                  </p:nvSpPr>
                  <p:spPr>
                    <a:xfrm>
                      <a:off x="2647819" y="3938683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146" name="Organigramme : Jonction de sommaire 145"/>
                    <p:cNvSpPr/>
                    <p:nvPr/>
                  </p:nvSpPr>
                  <p:spPr>
                    <a:xfrm>
                      <a:off x="2894504" y="3938683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147" name="Organigramme : Jonction de sommaire 146"/>
                    <p:cNvSpPr/>
                    <p:nvPr/>
                  </p:nvSpPr>
                  <p:spPr>
                    <a:xfrm>
                      <a:off x="3141190" y="3938683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</p:grpSp>
              <p:grpSp>
                <p:nvGrpSpPr>
                  <p:cNvPr id="149" name="Groupe 148"/>
                  <p:cNvGrpSpPr/>
                  <p:nvPr/>
                </p:nvGrpSpPr>
                <p:grpSpPr>
                  <a:xfrm>
                    <a:off x="2402123" y="5231776"/>
                    <a:ext cx="923412" cy="170545"/>
                    <a:chOff x="2401134" y="3938683"/>
                    <a:chExt cx="923412" cy="170545"/>
                  </a:xfrm>
                </p:grpSpPr>
                <p:sp>
                  <p:nvSpPr>
                    <p:cNvPr id="150" name="Organigramme : Jonction de sommaire 149"/>
                    <p:cNvSpPr/>
                    <p:nvPr/>
                  </p:nvSpPr>
                  <p:spPr>
                    <a:xfrm>
                      <a:off x="2401134" y="3938683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151" name="Organigramme : Jonction de sommaire 150"/>
                    <p:cNvSpPr/>
                    <p:nvPr/>
                  </p:nvSpPr>
                  <p:spPr>
                    <a:xfrm>
                      <a:off x="2647819" y="3938683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152" name="Organigramme : Jonction de sommaire 151"/>
                    <p:cNvSpPr/>
                    <p:nvPr/>
                  </p:nvSpPr>
                  <p:spPr>
                    <a:xfrm>
                      <a:off x="2894504" y="3938683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153" name="Organigramme : Jonction de sommaire 152"/>
                    <p:cNvSpPr/>
                    <p:nvPr/>
                  </p:nvSpPr>
                  <p:spPr>
                    <a:xfrm>
                      <a:off x="3141190" y="3938683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</p:grpSp>
            </p:grpSp>
          </p:grpSp>
          <p:sp>
            <p:nvSpPr>
              <p:cNvPr id="336" name="Rectangle 335"/>
              <p:cNvSpPr/>
              <p:nvPr/>
            </p:nvSpPr>
            <p:spPr>
              <a:xfrm>
                <a:off x="2223655" y="4501720"/>
                <a:ext cx="956973" cy="1800616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27" name="Groupe 26"/>
            <p:cNvGrpSpPr/>
            <p:nvPr/>
          </p:nvGrpSpPr>
          <p:grpSpPr>
            <a:xfrm>
              <a:off x="3314190" y="4344215"/>
              <a:ext cx="3505775" cy="2114577"/>
              <a:chOff x="3180628" y="4344215"/>
              <a:chExt cx="3505775" cy="2114577"/>
            </a:xfrm>
          </p:grpSpPr>
          <p:grpSp>
            <p:nvGrpSpPr>
              <p:cNvPr id="1028" name="Groupe 1027"/>
              <p:cNvGrpSpPr/>
              <p:nvPr/>
            </p:nvGrpSpPr>
            <p:grpSpPr>
              <a:xfrm>
                <a:off x="3180628" y="4344215"/>
                <a:ext cx="3505775" cy="2114577"/>
                <a:chOff x="3358162" y="3641989"/>
                <a:chExt cx="3505775" cy="2114577"/>
              </a:xfrm>
            </p:grpSpPr>
            <p:pic>
              <p:nvPicPr>
                <p:cNvPr id="71" name="Picture 2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0130" t="4984" r="31611" b="16186"/>
                <a:stretch/>
              </p:blipFill>
              <p:spPr bwMode="auto">
                <a:xfrm>
                  <a:off x="3358162" y="3641989"/>
                  <a:ext cx="3505775" cy="211457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1027" name="Groupe 1026"/>
                <p:cNvGrpSpPr/>
                <p:nvPr/>
              </p:nvGrpSpPr>
              <p:grpSpPr>
                <a:xfrm>
                  <a:off x="3402474" y="3715869"/>
                  <a:ext cx="1799974" cy="343714"/>
                  <a:chOff x="3402474" y="3715869"/>
                  <a:chExt cx="1799974" cy="343714"/>
                </a:xfrm>
              </p:grpSpPr>
              <p:sp>
                <p:nvSpPr>
                  <p:cNvPr id="78" name="Rectangle 77"/>
                  <p:cNvSpPr/>
                  <p:nvPr/>
                </p:nvSpPr>
                <p:spPr>
                  <a:xfrm>
                    <a:off x="3402474" y="3715869"/>
                    <a:ext cx="1799974" cy="343714"/>
                  </a:xfrm>
                  <a:prstGeom prst="rect">
                    <a:avLst/>
                  </a:prstGeom>
                  <a:solidFill>
                    <a:srgbClr val="D8D8D8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rIns="36000" bIns="0" rtlCol="0" anchor="b"/>
                  <a:lstStyle/>
                  <a:p>
                    <a:r>
                      <a:rPr lang="fr-FR" sz="1400" dirty="0" smtClean="0">
                        <a:solidFill>
                          <a:schemeClr val="tx1"/>
                        </a:solidFill>
                      </a:rPr>
                      <a:t>DI1 DI2 DI3 DI4   -     +</a:t>
                    </a:r>
                    <a:endParaRPr lang="fr-FR" sz="14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55" name="Organigramme : Jonction de sommaire 154"/>
                  <p:cNvSpPr/>
                  <p:nvPr/>
                </p:nvSpPr>
                <p:spPr>
                  <a:xfrm>
                    <a:off x="3428788" y="3728304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156" name="Organigramme : Jonction de sommaire 155"/>
                  <p:cNvSpPr/>
                  <p:nvPr/>
                </p:nvSpPr>
                <p:spPr>
                  <a:xfrm>
                    <a:off x="3705962" y="3728304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157" name="Organigramme : Jonction de sommaire 156"/>
                  <p:cNvSpPr/>
                  <p:nvPr/>
                </p:nvSpPr>
                <p:spPr>
                  <a:xfrm>
                    <a:off x="3983136" y="3728304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158" name="Organigramme : Jonction de sommaire 157"/>
                  <p:cNvSpPr/>
                  <p:nvPr/>
                </p:nvSpPr>
                <p:spPr>
                  <a:xfrm>
                    <a:off x="4260310" y="3728304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159" name="Organigramme : Jonction de sommaire 158"/>
                  <p:cNvSpPr/>
                  <p:nvPr/>
                </p:nvSpPr>
                <p:spPr>
                  <a:xfrm>
                    <a:off x="4537484" y="3728304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160" name="Organigramme : Jonction de sommaire 159"/>
                  <p:cNvSpPr/>
                  <p:nvPr/>
                </p:nvSpPr>
                <p:spPr>
                  <a:xfrm>
                    <a:off x="4814657" y="3728304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168" name="Organigramme : Jonction de sommaire 167"/>
                <p:cNvSpPr/>
                <p:nvPr/>
              </p:nvSpPr>
              <p:spPr>
                <a:xfrm>
                  <a:off x="5202448" y="5547654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69" name="Organigramme : Jonction de sommaire 168"/>
                <p:cNvSpPr/>
                <p:nvPr/>
              </p:nvSpPr>
              <p:spPr>
                <a:xfrm>
                  <a:off x="5479622" y="5547654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70" name="Organigramme : Jonction de sommaire 169"/>
                <p:cNvSpPr/>
                <p:nvPr/>
              </p:nvSpPr>
              <p:spPr>
                <a:xfrm>
                  <a:off x="5756796" y="5547654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71" name="Organigramme : Jonction de sommaire 170"/>
                <p:cNvSpPr/>
                <p:nvPr/>
              </p:nvSpPr>
              <p:spPr>
                <a:xfrm>
                  <a:off x="6033970" y="5547654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72" name="Organigramme : Jonction de sommaire 171"/>
                <p:cNvSpPr/>
                <p:nvPr/>
              </p:nvSpPr>
              <p:spPr>
                <a:xfrm>
                  <a:off x="6311144" y="5547654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73" name="Organigramme : Jonction de sommaire 172"/>
                <p:cNvSpPr/>
                <p:nvPr/>
              </p:nvSpPr>
              <p:spPr>
                <a:xfrm>
                  <a:off x="6588317" y="5547654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74" name="Rectangle 173"/>
                <p:cNvSpPr/>
                <p:nvPr/>
              </p:nvSpPr>
              <p:spPr>
                <a:xfrm>
                  <a:off x="3395368" y="5323833"/>
                  <a:ext cx="1715681" cy="388428"/>
                </a:xfrm>
                <a:prstGeom prst="rect">
                  <a:avLst/>
                </a:prstGeom>
                <a:solidFill>
                  <a:srgbClr val="D8D8D8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t"/>
                <a:lstStyle/>
                <a:p>
                  <a:r>
                    <a:rPr lang="fr-FR" sz="1400" dirty="0" smtClean="0">
                      <a:solidFill>
                        <a:schemeClr val="tx1"/>
                      </a:solidFill>
                    </a:rPr>
                    <a:t> U1  I1  _1   U2  I2   _2</a:t>
                  </a:r>
                  <a:endParaRPr lang="fr-FR" sz="14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62" name="Organigramme : Jonction de sommaire 161"/>
                <p:cNvSpPr/>
                <p:nvPr/>
              </p:nvSpPr>
              <p:spPr>
                <a:xfrm>
                  <a:off x="3397832" y="5536643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63" name="Organigramme : Jonction de sommaire 162"/>
                <p:cNvSpPr/>
                <p:nvPr/>
              </p:nvSpPr>
              <p:spPr>
                <a:xfrm>
                  <a:off x="3675006" y="5536643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64" name="Organigramme : Jonction de sommaire 163"/>
                <p:cNvSpPr/>
                <p:nvPr/>
              </p:nvSpPr>
              <p:spPr>
                <a:xfrm>
                  <a:off x="3952180" y="5536643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65" name="Organigramme : Jonction de sommaire 164"/>
                <p:cNvSpPr/>
                <p:nvPr/>
              </p:nvSpPr>
              <p:spPr>
                <a:xfrm>
                  <a:off x="4229354" y="5536643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66" name="Organigramme : Jonction de sommaire 165"/>
                <p:cNvSpPr/>
                <p:nvPr/>
              </p:nvSpPr>
              <p:spPr>
                <a:xfrm>
                  <a:off x="4506528" y="5536643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67" name="Organigramme : Jonction de sommaire 166"/>
                <p:cNvSpPr/>
                <p:nvPr/>
              </p:nvSpPr>
              <p:spPr>
                <a:xfrm>
                  <a:off x="4783701" y="5536643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337" name="Rectangle 336"/>
              <p:cNvSpPr/>
              <p:nvPr/>
            </p:nvSpPr>
            <p:spPr>
              <a:xfrm>
                <a:off x="3200669" y="4381807"/>
                <a:ext cx="3485734" cy="2051474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28" name="Groupe 27"/>
            <p:cNvGrpSpPr/>
            <p:nvPr/>
          </p:nvGrpSpPr>
          <p:grpSpPr>
            <a:xfrm>
              <a:off x="7260743" y="4472780"/>
              <a:ext cx="698001" cy="1857446"/>
              <a:chOff x="6983345" y="4472780"/>
              <a:chExt cx="698001" cy="1857446"/>
            </a:xfrm>
          </p:grpSpPr>
          <p:grpSp>
            <p:nvGrpSpPr>
              <p:cNvPr id="1032" name="Groupe 1031"/>
              <p:cNvGrpSpPr/>
              <p:nvPr/>
            </p:nvGrpSpPr>
            <p:grpSpPr>
              <a:xfrm>
                <a:off x="6983345" y="4472780"/>
                <a:ext cx="698001" cy="1857446"/>
                <a:chOff x="7170795" y="3771553"/>
                <a:chExt cx="698001" cy="1857446"/>
              </a:xfrm>
            </p:grpSpPr>
            <p:pic>
              <p:nvPicPr>
                <p:cNvPr id="72" name="Picture 2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68447" t="14043" r="25290" b="18654"/>
                <a:stretch/>
              </p:blipFill>
              <p:spPr bwMode="auto">
                <a:xfrm>
                  <a:off x="7170795" y="3823632"/>
                  <a:ext cx="698001" cy="180536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sp>
              <p:nvSpPr>
                <p:cNvPr id="1029" name="Rectangle 1028"/>
                <p:cNvSpPr/>
                <p:nvPr/>
              </p:nvSpPr>
              <p:spPr>
                <a:xfrm>
                  <a:off x="7242812" y="4455417"/>
                  <a:ext cx="559276" cy="739171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b="1" dirty="0" smtClean="0">
                      <a:solidFill>
                        <a:schemeClr val="tx1"/>
                      </a:solidFill>
                    </a:rPr>
                    <a:t>KM1</a:t>
                  </a:r>
                  <a:endParaRPr lang="fr-FR" b="1" dirty="0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1031" name="Groupe 1030"/>
                <p:cNvGrpSpPr/>
                <p:nvPr/>
              </p:nvGrpSpPr>
              <p:grpSpPr>
                <a:xfrm>
                  <a:off x="7204052" y="3771553"/>
                  <a:ext cx="633777" cy="491330"/>
                  <a:chOff x="7204052" y="3771553"/>
                  <a:chExt cx="633777" cy="491330"/>
                </a:xfrm>
              </p:grpSpPr>
              <p:sp>
                <p:nvSpPr>
                  <p:cNvPr id="183" name="Rectangle 182"/>
                  <p:cNvSpPr/>
                  <p:nvPr/>
                </p:nvSpPr>
                <p:spPr>
                  <a:xfrm>
                    <a:off x="7204052" y="3852940"/>
                    <a:ext cx="633777" cy="409943"/>
                  </a:xfrm>
                  <a:prstGeom prst="rect">
                    <a:avLst/>
                  </a:prstGeom>
                  <a:solidFill>
                    <a:srgbClr val="59C27B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 sz="105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79" name="Rectangle 178"/>
                  <p:cNvSpPr/>
                  <p:nvPr/>
                </p:nvSpPr>
                <p:spPr>
                  <a:xfrm>
                    <a:off x="7204052" y="3771553"/>
                    <a:ext cx="633777" cy="409943"/>
                  </a:xfrm>
                  <a:prstGeom prst="rect">
                    <a:avLst/>
                  </a:prstGeom>
                  <a:noFill/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fr-FR" sz="1050" dirty="0" smtClean="0">
                        <a:solidFill>
                          <a:schemeClr val="tx1"/>
                        </a:solidFill>
                      </a:rPr>
                      <a:t>NC</a:t>
                    </a:r>
                  </a:p>
                  <a:p>
                    <a:pPr algn="ctr"/>
                    <a:r>
                      <a:rPr lang="fr-FR" sz="1050" dirty="0" smtClean="0">
                        <a:solidFill>
                          <a:schemeClr val="tx1"/>
                        </a:solidFill>
                      </a:rPr>
                      <a:t>A1 A2</a:t>
                    </a:r>
                    <a:endParaRPr lang="fr-FR" sz="1050" dirty="0">
                      <a:solidFill>
                        <a:schemeClr val="tx1"/>
                      </a:solidFill>
                    </a:endParaRPr>
                  </a:p>
                </p:txBody>
              </p:sp>
              <p:grpSp>
                <p:nvGrpSpPr>
                  <p:cNvPr id="1030" name="Groupe 1029"/>
                  <p:cNvGrpSpPr/>
                  <p:nvPr/>
                </p:nvGrpSpPr>
                <p:grpSpPr>
                  <a:xfrm>
                    <a:off x="7216362" y="3852940"/>
                    <a:ext cx="609156" cy="398694"/>
                    <a:chOff x="7209970" y="3852940"/>
                    <a:chExt cx="609156" cy="398694"/>
                  </a:xfrm>
                </p:grpSpPr>
                <p:sp>
                  <p:nvSpPr>
                    <p:cNvPr id="178" name="Organigramme : Jonction de sommaire 177"/>
                    <p:cNvSpPr/>
                    <p:nvPr/>
                  </p:nvSpPr>
                  <p:spPr>
                    <a:xfrm>
                      <a:off x="7209970" y="3852940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180" name="Organigramme : Jonction de sommaire 179"/>
                    <p:cNvSpPr/>
                    <p:nvPr/>
                  </p:nvSpPr>
                  <p:spPr>
                    <a:xfrm>
                      <a:off x="7635770" y="3852940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181" name="Organigramme : Jonction de sommaire 180"/>
                    <p:cNvSpPr/>
                    <p:nvPr/>
                  </p:nvSpPr>
                  <p:spPr>
                    <a:xfrm>
                      <a:off x="7209970" y="4081089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182" name="Organigramme : Jonction de sommaire 181"/>
                    <p:cNvSpPr/>
                    <p:nvPr/>
                  </p:nvSpPr>
                  <p:spPr>
                    <a:xfrm>
                      <a:off x="7635770" y="4081089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</p:grpSp>
            </p:grpSp>
            <p:grpSp>
              <p:nvGrpSpPr>
                <p:cNvPr id="186" name="Groupe 185"/>
                <p:cNvGrpSpPr/>
                <p:nvPr/>
              </p:nvGrpSpPr>
              <p:grpSpPr>
                <a:xfrm>
                  <a:off x="7204486" y="5150718"/>
                  <a:ext cx="633777" cy="461640"/>
                  <a:chOff x="7204052" y="3801243"/>
                  <a:chExt cx="633777" cy="461640"/>
                </a:xfrm>
              </p:grpSpPr>
              <p:sp>
                <p:nvSpPr>
                  <p:cNvPr id="187" name="Rectangle 186"/>
                  <p:cNvSpPr/>
                  <p:nvPr/>
                </p:nvSpPr>
                <p:spPr>
                  <a:xfrm>
                    <a:off x="7204052" y="3852940"/>
                    <a:ext cx="633777" cy="409943"/>
                  </a:xfrm>
                  <a:prstGeom prst="rect">
                    <a:avLst/>
                  </a:prstGeom>
                  <a:solidFill>
                    <a:srgbClr val="59C27B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 sz="105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88" name="Rectangle 187"/>
                  <p:cNvSpPr/>
                  <p:nvPr/>
                </p:nvSpPr>
                <p:spPr>
                  <a:xfrm>
                    <a:off x="7204052" y="3801243"/>
                    <a:ext cx="633777" cy="409943"/>
                  </a:xfrm>
                  <a:prstGeom prst="rect">
                    <a:avLst/>
                  </a:prstGeom>
                  <a:noFill/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fr-FR" sz="1050" dirty="0" smtClean="0">
                        <a:solidFill>
                          <a:schemeClr val="tx1"/>
                        </a:solidFill>
                      </a:rPr>
                      <a:t>NO</a:t>
                    </a:r>
                  </a:p>
                  <a:p>
                    <a:pPr algn="ctr"/>
                    <a:r>
                      <a:rPr lang="fr-FR" sz="1050" dirty="0" smtClean="0">
                        <a:solidFill>
                          <a:schemeClr val="tx1"/>
                        </a:solidFill>
                      </a:rPr>
                      <a:t>Com</a:t>
                    </a:r>
                    <a:endParaRPr lang="fr-FR" sz="1050" dirty="0">
                      <a:solidFill>
                        <a:schemeClr val="tx1"/>
                      </a:solidFill>
                    </a:endParaRPr>
                  </a:p>
                </p:txBody>
              </p:sp>
              <p:grpSp>
                <p:nvGrpSpPr>
                  <p:cNvPr id="189" name="Groupe 188"/>
                  <p:cNvGrpSpPr/>
                  <p:nvPr/>
                </p:nvGrpSpPr>
                <p:grpSpPr>
                  <a:xfrm>
                    <a:off x="7216362" y="3852940"/>
                    <a:ext cx="609156" cy="398694"/>
                    <a:chOff x="7209970" y="3852940"/>
                    <a:chExt cx="609156" cy="398694"/>
                  </a:xfrm>
                </p:grpSpPr>
                <p:sp>
                  <p:nvSpPr>
                    <p:cNvPr id="190" name="Organigramme : Jonction de sommaire 189"/>
                    <p:cNvSpPr/>
                    <p:nvPr/>
                  </p:nvSpPr>
                  <p:spPr>
                    <a:xfrm>
                      <a:off x="7209970" y="3852940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191" name="Organigramme : Jonction de sommaire 190"/>
                    <p:cNvSpPr/>
                    <p:nvPr/>
                  </p:nvSpPr>
                  <p:spPr>
                    <a:xfrm>
                      <a:off x="7635770" y="3852940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192" name="Organigramme : Jonction de sommaire 191"/>
                    <p:cNvSpPr/>
                    <p:nvPr/>
                  </p:nvSpPr>
                  <p:spPr>
                    <a:xfrm>
                      <a:off x="7209970" y="4081089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193" name="Organigramme : Jonction de sommaire 192"/>
                    <p:cNvSpPr/>
                    <p:nvPr/>
                  </p:nvSpPr>
                  <p:spPr>
                    <a:xfrm>
                      <a:off x="7635770" y="4081089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</p:grpSp>
            </p:grpSp>
          </p:grpSp>
          <p:sp>
            <p:nvSpPr>
              <p:cNvPr id="338" name="Rectangle 337"/>
              <p:cNvSpPr/>
              <p:nvPr/>
            </p:nvSpPr>
            <p:spPr>
              <a:xfrm>
                <a:off x="6983345" y="4524859"/>
                <a:ext cx="690882" cy="1804184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29" name="Groupe 28"/>
            <p:cNvGrpSpPr/>
            <p:nvPr/>
          </p:nvGrpSpPr>
          <p:grpSpPr>
            <a:xfrm>
              <a:off x="7946760" y="4472780"/>
              <a:ext cx="705182" cy="1857446"/>
              <a:chOff x="7669362" y="4472780"/>
              <a:chExt cx="705182" cy="1857446"/>
            </a:xfrm>
          </p:grpSpPr>
          <p:grpSp>
            <p:nvGrpSpPr>
              <p:cNvPr id="195" name="Groupe 194"/>
              <p:cNvGrpSpPr/>
              <p:nvPr/>
            </p:nvGrpSpPr>
            <p:grpSpPr>
              <a:xfrm>
                <a:off x="7669362" y="4472780"/>
                <a:ext cx="698001" cy="1857446"/>
                <a:chOff x="7170795" y="3771553"/>
                <a:chExt cx="698001" cy="1857446"/>
              </a:xfrm>
            </p:grpSpPr>
            <p:pic>
              <p:nvPicPr>
                <p:cNvPr id="196" name="Picture 2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68447" t="14043" r="25290" b="18654"/>
                <a:stretch/>
              </p:blipFill>
              <p:spPr bwMode="auto">
                <a:xfrm>
                  <a:off x="7170795" y="3823632"/>
                  <a:ext cx="698001" cy="180536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sp>
              <p:nvSpPr>
                <p:cNvPr id="197" name="Rectangle 196"/>
                <p:cNvSpPr/>
                <p:nvPr/>
              </p:nvSpPr>
              <p:spPr>
                <a:xfrm>
                  <a:off x="7242812" y="4455417"/>
                  <a:ext cx="559276" cy="739171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b="1" dirty="0" smtClean="0">
                      <a:solidFill>
                        <a:schemeClr val="tx1"/>
                      </a:solidFill>
                    </a:rPr>
                    <a:t>KM2</a:t>
                  </a:r>
                  <a:endParaRPr lang="fr-FR" b="1" dirty="0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198" name="Groupe 197"/>
                <p:cNvGrpSpPr/>
                <p:nvPr/>
              </p:nvGrpSpPr>
              <p:grpSpPr>
                <a:xfrm>
                  <a:off x="7204052" y="3771553"/>
                  <a:ext cx="633777" cy="491330"/>
                  <a:chOff x="7204052" y="3771553"/>
                  <a:chExt cx="633777" cy="491330"/>
                </a:xfrm>
              </p:grpSpPr>
              <p:sp>
                <p:nvSpPr>
                  <p:cNvPr id="207" name="Rectangle 206"/>
                  <p:cNvSpPr/>
                  <p:nvPr/>
                </p:nvSpPr>
                <p:spPr>
                  <a:xfrm>
                    <a:off x="7204052" y="3852940"/>
                    <a:ext cx="633777" cy="409943"/>
                  </a:xfrm>
                  <a:prstGeom prst="rect">
                    <a:avLst/>
                  </a:prstGeom>
                  <a:solidFill>
                    <a:srgbClr val="59C27B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 sz="105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08" name="Rectangle 207"/>
                  <p:cNvSpPr/>
                  <p:nvPr/>
                </p:nvSpPr>
                <p:spPr>
                  <a:xfrm>
                    <a:off x="7204052" y="3771553"/>
                    <a:ext cx="633777" cy="409943"/>
                  </a:xfrm>
                  <a:prstGeom prst="rect">
                    <a:avLst/>
                  </a:prstGeom>
                  <a:noFill/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fr-FR" sz="1050" dirty="0" smtClean="0">
                        <a:solidFill>
                          <a:schemeClr val="tx1"/>
                        </a:solidFill>
                      </a:rPr>
                      <a:t>NC</a:t>
                    </a:r>
                  </a:p>
                  <a:p>
                    <a:pPr algn="ctr"/>
                    <a:r>
                      <a:rPr lang="fr-FR" sz="1050" dirty="0" smtClean="0">
                        <a:solidFill>
                          <a:schemeClr val="tx1"/>
                        </a:solidFill>
                      </a:rPr>
                      <a:t>A1 A2</a:t>
                    </a:r>
                    <a:endParaRPr lang="fr-FR" sz="1050" dirty="0">
                      <a:solidFill>
                        <a:schemeClr val="tx1"/>
                      </a:solidFill>
                    </a:endParaRPr>
                  </a:p>
                </p:txBody>
              </p:sp>
              <p:grpSp>
                <p:nvGrpSpPr>
                  <p:cNvPr id="209" name="Groupe 208"/>
                  <p:cNvGrpSpPr/>
                  <p:nvPr/>
                </p:nvGrpSpPr>
                <p:grpSpPr>
                  <a:xfrm>
                    <a:off x="7216362" y="3852940"/>
                    <a:ext cx="609156" cy="398694"/>
                    <a:chOff x="7209970" y="3852940"/>
                    <a:chExt cx="609156" cy="398694"/>
                  </a:xfrm>
                </p:grpSpPr>
                <p:sp>
                  <p:nvSpPr>
                    <p:cNvPr id="210" name="Organigramme : Jonction de sommaire 209"/>
                    <p:cNvSpPr/>
                    <p:nvPr/>
                  </p:nvSpPr>
                  <p:spPr>
                    <a:xfrm>
                      <a:off x="7209970" y="3852940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211" name="Organigramme : Jonction de sommaire 210"/>
                    <p:cNvSpPr/>
                    <p:nvPr/>
                  </p:nvSpPr>
                  <p:spPr>
                    <a:xfrm>
                      <a:off x="7635770" y="3852940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212" name="Organigramme : Jonction de sommaire 211"/>
                    <p:cNvSpPr/>
                    <p:nvPr/>
                  </p:nvSpPr>
                  <p:spPr>
                    <a:xfrm>
                      <a:off x="7209970" y="4081089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213" name="Organigramme : Jonction de sommaire 212"/>
                    <p:cNvSpPr/>
                    <p:nvPr/>
                  </p:nvSpPr>
                  <p:spPr>
                    <a:xfrm>
                      <a:off x="7635770" y="4081089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</p:grpSp>
            </p:grpSp>
            <p:grpSp>
              <p:nvGrpSpPr>
                <p:cNvPr id="199" name="Groupe 198"/>
                <p:cNvGrpSpPr/>
                <p:nvPr/>
              </p:nvGrpSpPr>
              <p:grpSpPr>
                <a:xfrm>
                  <a:off x="7204486" y="5150718"/>
                  <a:ext cx="633777" cy="461640"/>
                  <a:chOff x="7204052" y="3801243"/>
                  <a:chExt cx="633777" cy="461640"/>
                </a:xfrm>
              </p:grpSpPr>
              <p:sp>
                <p:nvSpPr>
                  <p:cNvPr id="200" name="Rectangle 199"/>
                  <p:cNvSpPr/>
                  <p:nvPr/>
                </p:nvSpPr>
                <p:spPr>
                  <a:xfrm>
                    <a:off x="7204052" y="3852940"/>
                    <a:ext cx="633777" cy="409943"/>
                  </a:xfrm>
                  <a:prstGeom prst="rect">
                    <a:avLst/>
                  </a:prstGeom>
                  <a:solidFill>
                    <a:srgbClr val="59C27B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 sz="105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01" name="Rectangle 200"/>
                  <p:cNvSpPr/>
                  <p:nvPr/>
                </p:nvSpPr>
                <p:spPr>
                  <a:xfrm>
                    <a:off x="7204052" y="3801243"/>
                    <a:ext cx="633777" cy="409943"/>
                  </a:xfrm>
                  <a:prstGeom prst="rect">
                    <a:avLst/>
                  </a:prstGeom>
                  <a:noFill/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fr-FR" sz="1050" dirty="0" smtClean="0">
                        <a:solidFill>
                          <a:schemeClr val="tx1"/>
                        </a:solidFill>
                      </a:rPr>
                      <a:t>NO</a:t>
                    </a:r>
                  </a:p>
                  <a:p>
                    <a:pPr algn="ctr"/>
                    <a:r>
                      <a:rPr lang="fr-FR" sz="1050" dirty="0" smtClean="0">
                        <a:solidFill>
                          <a:schemeClr val="tx1"/>
                        </a:solidFill>
                      </a:rPr>
                      <a:t>Com</a:t>
                    </a:r>
                    <a:endParaRPr lang="fr-FR" sz="1050" dirty="0">
                      <a:solidFill>
                        <a:schemeClr val="tx1"/>
                      </a:solidFill>
                    </a:endParaRPr>
                  </a:p>
                </p:txBody>
              </p:sp>
              <p:grpSp>
                <p:nvGrpSpPr>
                  <p:cNvPr id="202" name="Groupe 201"/>
                  <p:cNvGrpSpPr/>
                  <p:nvPr/>
                </p:nvGrpSpPr>
                <p:grpSpPr>
                  <a:xfrm>
                    <a:off x="7216362" y="3852940"/>
                    <a:ext cx="609156" cy="398694"/>
                    <a:chOff x="7209970" y="3852940"/>
                    <a:chExt cx="609156" cy="398694"/>
                  </a:xfrm>
                </p:grpSpPr>
                <p:sp>
                  <p:nvSpPr>
                    <p:cNvPr id="203" name="Organigramme : Jonction de sommaire 202"/>
                    <p:cNvSpPr/>
                    <p:nvPr/>
                  </p:nvSpPr>
                  <p:spPr>
                    <a:xfrm>
                      <a:off x="7209970" y="3852940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204" name="Organigramme : Jonction de sommaire 203"/>
                    <p:cNvSpPr/>
                    <p:nvPr/>
                  </p:nvSpPr>
                  <p:spPr>
                    <a:xfrm>
                      <a:off x="7635770" y="3852940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205" name="Organigramme : Jonction de sommaire 204"/>
                    <p:cNvSpPr/>
                    <p:nvPr/>
                  </p:nvSpPr>
                  <p:spPr>
                    <a:xfrm>
                      <a:off x="7209970" y="4081089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206" name="Organigramme : Jonction de sommaire 205"/>
                    <p:cNvSpPr/>
                    <p:nvPr/>
                  </p:nvSpPr>
                  <p:spPr>
                    <a:xfrm>
                      <a:off x="7635770" y="4081089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</p:grpSp>
            </p:grpSp>
          </p:grpSp>
          <p:sp>
            <p:nvSpPr>
              <p:cNvPr id="339" name="Rectangle 338"/>
              <p:cNvSpPr/>
              <p:nvPr/>
            </p:nvSpPr>
            <p:spPr>
              <a:xfrm>
                <a:off x="7683662" y="4524189"/>
                <a:ext cx="690882" cy="1804184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30" name="Groupe 29"/>
            <p:cNvGrpSpPr/>
            <p:nvPr/>
          </p:nvGrpSpPr>
          <p:grpSpPr>
            <a:xfrm>
              <a:off x="8630284" y="4472780"/>
              <a:ext cx="698982" cy="1857446"/>
              <a:chOff x="8352886" y="4472780"/>
              <a:chExt cx="698982" cy="1857446"/>
            </a:xfrm>
          </p:grpSpPr>
          <p:grpSp>
            <p:nvGrpSpPr>
              <p:cNvPr id="214" name="Groupe 213"/>
              <p:cNvGrpSpPr/>
              <p:nvPr/>
            </p:nvGrpSpPr>
            <p:grpSpPr>
              <a:xfrm>
                <a:off x="8352886" y="4472780"/>
                <a:ext cx="698001" cy="1857446"/>
                <a:chOff x="7170795" y="3771553"/>
                <a:chExt cx="698001" cy="1857446"/>
              </a:xfrm>
            </p:grpSpPr>
            <p:pic>
              <p:nvPicPr>
                <p:cNvPr id="215" name="Picture 2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68447" t="14043" r="25290" b="18654"/>
                <a:stretch/>
              </p:blipFill>
              <p:spPr bwMode="auto">
                <a:xfrm>
                  <a:off x="7170795" y="3823632"/>
                  <a:ext cx="698001" cy="180536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sp>
              <p:nvSpPr>
                <p:cNvPr id="216" name="Rectangle 215"/>
                <p:cNvSpPr/>
                <p:nvPr/>
              </p:nvSpPr>
              <p:spPr>
                <a:xfrm>
                  <a:off x="7242812" y="4455417"/>
                  <a:ext cx="559276" cy="739171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b="1" dirty="0" smtClean="0">
                      <a:solidFill>
                        <a:schemeClr val="tx1"/>
                      </a:solidFill>
                    </a:rPr>
                    <a:t>KM3</a:t>
                  </a:r>
                  <a:endParaRPr lang="fr-FR" b="1" dirty="0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217" name="Groupe 216"/>
                <p:cNvGrpSpPr/>
                <p:nvPr/>
              </p:nvGrpSpPr>
              <p:grpSpPr>
                <a:xfrm>
                  <a:off x="7204052" y="3771553"/>
                  <a:ext cx="633777" cy="491330"/>
                  <a:chOff x="7204052" y="3771553"/>
                  <a:chExt cx="633777" cy="491330"/>
                </a:xfrm>
              </p:grpSpPr>
              <p:sp>
                <p:nvSpPr>
                  <p:cNvPr id="226" name="Rectangle 225"/>
                  <p:cNvSpPr/>
                  <p:nvPr/>
                </p:nvSpPr>
                <p:spPr>
                  <a:xfrm>
                    <a:off x="7204052" y="3852940"/>
                    <a:ext cx="633777" cy="409943"/>
                  </a:xfrm>
                  <a:prstGeom prst="rect">
                    <a:avLst/>
                  </a:prstGeom>
                  <a:solidFill>
                    <a:srgbClr val="59C27B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 sz="105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27" name="Rectangle 226"/>
                  <p:cNvSpPr/>
                  <p:nvPr/>
                </p:nvSpPr>
                <p:spPr>
                  <a:xfrm>
                    <a:off x="7204052" y="3771553"/>
                    <a:ext cx="633777" cy="409943"/>
                  </a:xfrm>
                  <a:prstGeom prst="rect">
                    <a:avLst/>
                  </a:prstGeom>
                  <a:noFill/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fr-FR" sz="1050" dirty="0" smtClean="0">
                        <a:solidFill>
                          <a:schemeClr val="tx1"/>
                        </a:solidFill>
                      </a:rPr>
                      <a:t>NC</a:t>
                    </a:r>
                  </a:p>
                  <a:p>
                    <a:pPr algn="ctr"/>
                    <a:r>
                      <a:rPr lang="fr-FR" sz="1050" dirty="0" smtClean="0">
                        <a:solidFill>
                          <a:schemeClr val="tx1"/>
                        </a:solidFill>
                      </a:rPr>
                      <a:t>A1 A2</a:t>
                    </a:r>
                    <a:endParaRPr lang="fr-FR" sz="1050" dirty="0">
                      <a:solidFill>
                        <a:schemeClr val="tx1"/>
                      </a:solidFill>
                    </a:endParaRPr>
                  </a:p>
                </p:txBody>
              </p:sp>
              <p:grpSp>
                <p:nvGrpSpPr>
                  <p:cNvPr id="228" name="Groupe 227"/>
                  <p:cNvGrpSpPr/>
                  <p:nvPr/>
                </p:nvGrpSpPr>
                <p:grpSpPr>
                  <a:xfrm>
                    <a:off x="7216362" y="3852940"/>
                    <a:ext cx="609156" cy="398694"/>
                    <a:chOff x="7209970" y="3852940"/>
                    <a:chExt cx="609156" cy="398694"/>
                  </a:xfrm>
                </p:grpSpPr>
                <p:sp>
                  <p:nvSpPr>
                    <p:cNvPr id="229" name="Organigramme : Jonction de sommaire 228"/>
                    <p:cNvSpPr/>
                    <p:nvPr/>
                  </p:nvSpPr>
                  <p:spPr>
                    <a:xfrm>
                      <a:off x="7209970" y="3852940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230" name="Organigramme : Jonction de sommaire 229"/>
                    <p:cNvSpPr/>
                    <p:nvPr/>
                  </p:nvSpPr>
                  <p:spPr>
                    <a:xfrm>
                      <a:off x="7635770" y="3852940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231" name="Organigramme : Jonction de sommaire 230"/>
                    <p:cNvSpPr/>
                    <p:nvPr/>
                  </p:nvSpPr>
                  <p:spPr>
                    <a:xfrm>
                      <a:off x="7209970" y="4081089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232" name="Organigramme : Jonction de sommaire 231"/>
                    <p:cNvSpPr/>
                    <p:nvPr/>
                  </p:nvSpPr>
                  <p:spPr>
                    <a:xfrm>
                      <a:off x="7635770" y="4081089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</p:grpSp>
            </p:grpSp>
            <p:grpSp>
              <p:nvGrpSpPr>
                <p:cNvPr id="218" name="Groupe 217"/>
                <p:cNvGrpSpPr/>
                <p:nvPr/>
              </p:nvGrpSpPr>
              <p:grpSpPr>
                <a:xfrm>
                  <a:off x="7204486" y="5150718"/>
                  <a:ext cx="633777" cy="461640"/>
                  <a:chOff x="7204052" y="3801243"/>
                  <a:chExt cx="633777" cy="461640"/>
                </a:xfrm>
              </p:grpSpPr>
              <p:sp>
                <p:nvSpPr>
                  <p:cNvPr id="219" name="Rectangle 218"/>
                  <p:cNvSpPr/>
                  <p:nvPr/>
                </p:nvSpPr>
                <p:spPr>
                  <a:xfrm>
                    <a:off x="7204052" y="3852940"/>
                    <a:ext cx="633777" cy="409943"/>
                  </a:xfrm>
                  <a:prstGeom prst="rect">
                    <a:avLst/>
                  </a:prstGeom>
                  <a:solidFill>
                    <a:srgbClr val="59C27B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 sz="105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20" name="Rectangle 219"/>
                  <p:cNvSpPr/>
                  <p:nvPr/>
                </p:nvSpPr>
                <p:spPr>
                  <a:xfrm>
                    <a:off x="7204052" y="3801243"/>
                    <a:ext cx="633777" cy="409943"/>
                  </a:xfrm>
                  <a:prstGeom prst="rect">
                    <a:avLst/>
                  </a:prstGeom>
                  <a:noFill/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fr-FR" sz="1050" dirty="0" smtClean="0">
                        <a:solidFill>
                          <a:schemeClr val="tx1"/>
                        </a:solidFill>
                      </a:rPr>
                      <a:t>NO</a:t>
                    </a:r>
                  </a:p>
                  <a:p>
                    <a:pPr algn="ctr"/>
                    <a:r>
                      <a:rPr lang="fr-FR" sz="1050" dirty="0" smtClean="0">
                        <a:solidFill>
                          <a:schemeClr val="tx1"/>
                        </a:solidFill>
                      </a:rPr>
                      <a:t>Com</a:t>
                    </a:r>
                    <a:endParaRPr lang="fr-FR" sz="1050" dirty="0">
                      <a:solidFill>
                        <a:schemeClr val="tx1"/>
                      </a:solidFill>
                    </a:endParaRPr>
                  </a:p>
                </p:txBody>
              </p:sp>
              <p:grpSp>
                <p:nvGrpSpPr>
                  <p:cNvPr id="221" name="Groupe 220"/>
                  <p:cNvGrpSpPr/>
                  <p:nvPr/>
                </p:nvGrpSpPr>
                <p:grpSpPr>
                  <a:xfrm>
                    <a:off x="7216362" y="3852940"/>
                    <a:ext cx="609156" cy="398694"/>
                    <a:chOff x="7209970" y="3852940"/>
                    <a:chExt cx="609156" cy="398694"/>
                  </a:xfrm>
                </p:grpSpPr>
                <p:sp>
                  <p:nvSpPr>
                    <p:cNvPr id="222" name="Organigramme : Jonction de sommaire 221"/>
                    <p:cNvSpPr/>
                    <p:nvPr/>
                  </p:nvSpPr>
                  <p:spPr>
                    <a:xfrm>
                      <a:off x="7209970" y="3852940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223" name="Organigramme : Jonction de sommaire 222"/>
                    <p:cNvSpPr/>
                    <p:nvPr/>
                  </p:nvSpPr>
                  <p:spPr>
                    <a:xfrm>
                      <a:off x="7635770" y="3852940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224" name="Organigramme : Jonction de sommaire 223"/>
                    <p:cNvSpPr/>
                    <p:nvPr/>
                  </p:nvSpPr>
                  <p:spPr>
                    <a:xfrm>
                      <a:off x="7209970" y="4081089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225" name="Organigramme : Jonction de sommaire 224"/>
                    <p:cNvSpPr/>
                    <p:nvPr/>
                  </p:nvSpPr>
                  <p:spPr>
                    <a:xfrm>
                      <a:off x="7635770" y="4081089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</p:grpSp>
            </p:grpSp>
          </p:grpSp>
          <p:sp>
            <p:nvSpPr>
              <p:cNvPr id="340" name="Rectangle 339"/>
              <p:cNvSpPr/>
              <p:nvPr/>
            </p:nvSpPr>
            <p:spPr>
              <a:xfrm>
                <a:off x="8360986" y="4524358"/>
                <a:ext cx="690882" cy="1804184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31" name="Groupe 30"/>
            <p:cNvGrpSpPr/>
            <p:nvPr/>
          </p:nvGrpSpPr>
          <p:grpSpPr>
            <a:xfrm>
              <a:off x="9303597" y="4472780"/>
              <a:ext cx="707659" cy="1857446"/>
              <a:chOff x="9026199" y="4472780"/>
              <a:chExt cx="707659" cy="1857446"/>
            </a:xfrm>
          </p:grpSpPr>
          <p:grpSp>
            <p:nvGrpSpPr>
              <p:cNvPr id="233" name="Groupe 232"/>
              <p:cNvGrpSpPr/>
              <p:nvPr/>
            </p:nvGrpSpPr>
            <p:grpSpPr>
              <a:xfrm>
                <a:off x="9026199" y="4472780"/>
                <a:ext cx="698001" cy="1857446"/>
                <a:chOff x="7170795" y="3771553"/>
                <a:chExt cx="698001" cy="1857446"/>
              </a:xfrm>
            </p:grpSpPr>
            <p:pic>
              <p:nvPicPr>
                <p:cNvPr id="234" name="Picture 2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68447" t="14043" r="25290" b="18654"/>
                <a:stretch/>
              </p:blipFill>
              <p:spPr bwMode="auto">
                <a:xfrm>
                  <a:off x="7170795" y="3823632"/>
                  <a:ext cx="698001" cy="180536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sp>
              <p:nvSpPr>
                <p:cNvPr id="235" name="Rectangle 234"/>
                <p:cNvSpPr/>
                <p:nvPr/>
              </p:nvSpPr>
              <p:spPr>
                <a:xfrm>
                  <a:off x="7242812" y="4455417"/>
                  <a:ext cx="559276" cy="739171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b="1" dirty="0" smtClean="0">
                      <a:solidFill>
                        <a:schemeClr val="tx1"/>
                      </a:solidFill>
                    </a:rPr>
                    <a:t>KM4</a:t>
                  </a:r>
                  <a:endParaRPr lang="fr-FR" b="1" dirty="0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236" name="Groupe 235"/>
                <p:cNvGrpSpPr/>
                <p:nvPr/>
              </p:nvGrpSpPr>
              <p:grpSpPr>
                <a:xfrm>
                  <a:off x="7204052" y="3771553"/>
                  <a:ext cx="633777" cy="491330"/>
                  <a:chOff x="7204052" y="3771553"/>
                  <a:chExt cx="633777" cy="491330"/>
                </a:xfrm>
              </p:grpSpPr>
              <p:sp>
                <p:nvSpPr>
                  <p:cNvPr id="245" name="Rectangle 244"/>
                  <p:cNvSpPr/>
                  <p:nvPr/>
                </p:nvSpPr>
                <p:spPr>
                  <a:xfrm>
                    <a:off x="7204052" y="3852940"/>
                    <a:ext cx="633777" cy="409943"/>
                  </a:xfrm>
                  <a:prstGeom prst="rect">
                    <a:avLst/>
                  </a:prstGeom>
                  <a:solidFill>
                    <a:srgbClr val="59C27B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 sz="105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46" name="Rectangle 245"/>
                  <p:cNvSpPr/>
                  <p:nvPr/>
                </p:nvSpPr>
                <p:spPr>
                  <a:xfrm>
                    <a:off x="7204052" y="3771553"/>
                    <a:ext cx="633777" cy="409943"/>
                  </a:xfrm>
                  <a:prstGeom prst="rect">
                    <a:avLst/>
                  </a:prstGeom>
                  <a:noFill/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fr-FR" sz="1050" dirty="0" smtClean="0">
                        <a:solidFill>
                          <a:schemeClr val="tx1"/>
                        </a:solidFill>
                      </a:rPr>
                      <a:t>NC</a:t>
                    </a:r>
                  </a:p>
                  <a:p>
                    <a:pPr algn="ctr"/>
                    <a:r>
                      <a:rPr lang="fr-FR" sz="1050" dirty="0" smtClean="0">
                        <a:solidFill>
                          <a:schemeClr val="tx1"/>
                        </a:solidFill>
                      </a:rPr>
                      <a:t>A1 A2</a:t>
                    </a:r>
                    <a:endParaRPr lang="fr-FR" sz="1050" dirty="0">
                      <a:solidFill>
                        <a:schemeClr val="tx1"/>
                      </a:solidFill>
                    </a:endParaRPr>
                  </a:p>
                </p:txBody>
              </p:sp>
              <p:grpSp>
                <p:nvGrpSpPr>
                  <p:cNvPr id="247" name="Groupe 246"/>
                  <p:cNvGrpSpPr/>
                  <p:nvPr/>
                </p:nvGrpSpPr>
                <p:grpSpPr>
                  <a:xfrm>
                    <a:off x="7216362" y="3852940"/>
                    <a:ext cx="609156" cy="398694"/>
                    <a:chOff x="7209970" y="3852940"/>
                    <a:chExt cx="609156" cy="398694"/>
                  </a:xfrm>
                </p:grpSpPr>
                <p:sp>
                  <p:nvSpPr>
                    <p:cNvPr id="248" name="Organigramme : Jonction de sommaire 247"/>
                    <p:cNvSpPr/>
                    <p:nvPr/>
                  </p:nvSpPr>
                  <p:spPr>
                    <a:xfrm>
                      <a:off x="7209970" y="3852940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249" name="Organigramme : Jonction de sommaire 248"/>
                    <p:cNvSpPr/>
                    <p:nvPr/>
                  </p:nvSpPr>
                  <p:spPr>
                    <a:xfrm>
                      <a:off x="7635770" y="3852940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250" name="Organigramme : Jonction de sommaire 249"/>
                    <p:cNvSpPr/>
                    <p:nvPr/>
                  </p:nvSpPr>
                  <p:spPr>
                    <a:xfrm>
                      <a:off x="7209970" y="4081089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251" name="Organigramme : Jonction de sommaire 250"/>
                    <p:cNvSpPr/>
                    <p:nvPr/>
                  </p:nvSpPr>
                  <p:spPr>
                    <a:xfrm>
                      <a:off x="7635770" y="4081089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</p:grpSp>
            </p:grpSp>
            <p:grpSp>
              <p:nvGrpSpPr>
                <p:cNvPr id="237" name="Groupe 236"/>
                <p:cNvGrpSpPr/>
                <p:nvPr/>
              </p:nvGrpSpPr>
              <p:grpSpPr>
                <a:xfrm>
                  <a:off x="7204486" y="5150718"/>
                  <a:ext cx="633777" cy="461640"/>
                  <a:chOff x="7204052" y="3801243"/>
                  <a:chExt cx="633777" cy="461640"/>
                </a:xfrm>
              </p:grpSpPr>
              <p:sp>
                <p:nvSpPr>
                  <p:cNvPr id="238" name="Rectangle 237"/>
                  <p:cNvSpPr/>
                  <p:nvPr/>
                </p:nvSpPr>
                <p:spPr>
                  <a:xfrm>
                    <a:off x="7204052" y="3852940"/>
                    <a:ext cx="633777" cy="409943"/>
                  </a:xfrm>
                  <a:prstGeom prst="rect">
                    <a:avLst/>
                  </a:prstGeom>
                  <a:solidFill>
                    <a:srgbClr val="59C27B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 sz="105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39" name="Rectangle 238"/>
                  <p:cNvSpPr/>
                  <p:nvPr/>
                </p:nvSpPr>
                <p:spPr>
                  <a:xfrm>
                    <a:off x="7204052" y="3801243"/>
                    <a:ext cx="633777" cy="409943"/>
                  </a:xfrm>
                  <a:prstGeom prst="rect">
                    <a:avLst/>
                  </a:prstGeom>
                  <a:noFill/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fr-FR" sz="1050" dirty="0" smtClean="0">
                        <a:solidFill>
                          <a:schemeClr val="tx1"/>
                        </a:solidFill>
                      </a:rPr>
                      <a:t>NO</a:t>
                    </a:r>
                  </a:p>
                  <a:p>
                    <a:pPr algn="ctr"/>
                    <a:r>
                      <a:rPr lang="fr-FR" sz="1050" dirty="0" smtClean="0">
                        <a:solidFill>
                          <a:schemeClr val="tx1"/>
                        </a:solidFill>
                      </a:rPr>
                      <a:t>Com</a:t>
                    </a:r>
                    <a:endParaRPr lang="fr-FR" sz="1050" dirty="0">
                      <a:solidFill>
                        <a:schemeClr val="tx1"/>
                      </a:solidFill>
                    </a:endParaRPr>
                  </a:p>
                </p:txBody>
              </p:sp>
              <p:grpSp>
                <p:nvGrpSpPr>
                  <p:cNvPr id="240" name="Groupe 239"/>
                  <p:cNvGrpSpPr/>
                  <p:nvPr/>
                </p:nvGrpSpPr>
                <p:grpSpPr>
                  <a:xfrm>
                    <a:off x="7216362" y="3852940"/>
                    <a:ext cx="609156" cy="398694"/>
                    <a:chOff x="7209970" y="3852940"/>
                    <a:chExt cx="609156" cy="398694"/>
                  </a:xfrm>
                </p:grpSpPr>
                <p:sp>
                  <p:nvSpPr>
                    <p:cNvPr id="241" name="Organigramme : Jonction de sommaire 240"/>
                    <p:cNvSpPr/>
                    <p:nvPr/>
                  </p:nvSpPr>
                  <p:spPr>
                    <a:xfrm>
                      <a:off x="7209970" y="3852940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242" name="Organigramme : Jonction de sommaire 241"/>
                    <p:cNvSpPr/>
                    <p:nvPr/>
                  </p:nvSpPr>
                  <p:spPr>
                    <a:xfrm>
                      <a:off x="7635770" y="3852940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243" name="Organigramme : Jonction de sommaire 242"/>
                    <p:cNvSpPr/>
                    <p:nvPr/>
                  </p:nvSpPr>
                  <p:spPr>
                    <a:xfrm>
                      <a:off x="7209970" y="4081089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244" name="Organigramme : Jonction de sommaire 243"/>
                    <p:cNvSpPr/>
                    <p:nvPr/>
                  </p:nvSpPr>
                  <p:spPr>
                    <a:xfrm>
                      <a:off x="7635770" y="4081089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</p:grpSp>
            </p:grpSp>
          </p:grpSp>
          <p:sp>
            <p:nvSpPr>
              <p:cNvPr id="341" name="Rectangle 340"/>
              <p:cNvSpPr/>
              <p:nvPr/>
            </p:nvSpPr>
            <p:spPr>
              <a:xfrm>
                <a:off x="9042976" y="4524069"/>
                <a:ext cx="690882" cy="1804184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grpSp>
        <p:nvGrpSpPr>
          <p:cNvPr id="75" name="Groupe 74"/>
          <p:cNvGrpSpPr/>
          <p:nvPr/>
        </p:nvGrpSpPr>
        <p:grpSpPr>
          <a:xfrm>
            <a:off x="6183789" y="7139094"/>
            <a:ext cx="1229473" cy="1239287"/>
            <a:chOff x="6183789" y="6719994"/>
            <a:chExt cx="1229473" cy="1239287"/>
          </a:xfrm>
        </p:grpSpPr>
        <p:sp>
          <p:nvSpPr>
            <p:cNvPr id="48" name="Forme libre 47"/>
            <p:cNvSpPr/>
            <p:nvPr/>
          </p:nvSpPr>
          <p:spPr>
            <a:xfrm>
              <a:off x="6316653" y="6883244"/>
              <a:ext cx="314149" cy="215978"/>
            </a:xfrm>
            <a:custGeom>
              <a:avLst/>
              <a:gdLst>
                <a:gd name="connsiteX0" fmla="*/ 0 w 314149"/>
                <a:gd name="connsiteY0" fmla="*/ 0 h 215978"/>
                <a:gd name="connsiteX1" fmla="*/ 0 w 314149"/>
                <a:gd name="connsiteY1" fmla="*/ 86952 h 215978"/>
                <a:gd name="connsiteX2" fmla="*/ 314149 w 314149"/>
                <a:gd name="connsiteY2" fmla="*/ 78537 h 215978"/>
                <a:gd name="connsiteX3" fmla="*/ 311345 w 314149"/>
                <a:gd name="connsiteY3" fmla="*/ 215978 h 215978"/>
                <a:gd name="connsiteX4" fmla="*/ 308540 w 314149"/>
                <a:gd name="connsiteY4" fmla="*/ 215978 h 215978"/>
                <a:gd name="connsiteX5" fmla="*/ 308540 w 314149"/>
                <a:gd name="connsiteY5" fmla="*/ 210368 h 215978"/>
                <a:gd name="connsiteX0" fmla="*/ 0 w 314149"/>
                <a:gd name="connsiteY0" fmla="*/ 0 h 215978"/>
                <a:gd name="connsiteX1" fmla="*/ 0 w 314149"/>
                <a:gd name="connsiteY1" fmla="*/ 86952 h 215978"/>
                <a:gd name="connsiteX2" fmla="*/ 314149 w 314149"/>
                <a:gd name="connsiteY2" fmla="*/ 106586 h 215978"/>
                <a:gd name="connsiteX3" fmla="*/ 311345 w 314149"/>
                <a:gd name="connsiteY3" fmla="*/ 215978 h 215978"/>
                <a:gd name="connsiteX4" fmla="*/ 308540 w 314149"/>
                <a:gd name="connsiteY4" fmla="*/ 215978 h 215978"/>
                <a:gd name="connsiteX5" fmla="*/ 308540 w 314149"/>
                <a:gd name="connsiteY5" fmla="*/ 210368 h 215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4149" h="215978">
                  <a:moveTo>
                    <a:pt x="0" y="0"/>
                  </a:moveTo>
                  <a:lnTo>
                    <a:pt x="0" y="86952"/>
                  </a:lnTo>
                  <a:lnTo>
                    <a:pt x="314149" y="106586"/>
                  </a:lnTo>
                  <a:cubicBezTo>
                    <a:pt x="313214" y="152400"/>
                    <a:pt x="312280" y="170164"/>
                    <a:pt x="311345" y="215978"/>
                  </a:cubicBezTo>
                  <a:lnTo>
                    <a:pt x="308540" y="215978"/>
                  </a:lnTo>
                  <a:lnTo>
                    <a:pt x="308540" y="210368"/>
                  </a:lnTo>
                </a:path>
              </a:pathLst>
            </a:custGeom>
            <a:noFill/>
            <a:ln w="57150">
              <a:solidFill>
                <a:srgbClr val="59C27B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54" name="Forme libre 353"/>
            <p:cNvSpPr/>
            <p:nvPr/>
          </p:nvSpPr>
          <p:spPr>
            <a:xfrm>
              <a:off x="6317796" y="6884179"/>
              <a:ext cx="314149" cy="215978"/>
            </a:xfrm>
            <a:custGeom>
              <a:avLst/>
              <a:gdLst>
                <a:gd name="connsiteX0" fmla="*/ 0 w 314149"/>
                <a:gd name="connsiteY0" fmla="*/ 0 h 215978"/>
                <a:gd name="connsiteX1" fmla="*/ 0 w 314149"/>
                <a:gd name="connsiteY1" fmla="*/ 86952 h 215978"/>
                <a:gd name="connsiteX2" fmla="*/ 314149 w 314149"/>
                <a:gd name="connsiteY2" fmla="*/ 78537 h 215978"/>
                <a:gd name="connsiteX3" fmla="*/ 311345 w 314149"/>
                <a:gd name="connsiteY3" fmla="*/ 215978 h 215978"/>
                <a:gd name="connsiteX4" fmla="*/ 308540 w 314149"/>
                <a:gd name="connsiteY4" fmla="*/ 215978 h 215978"/>
                <a:gd name="connsiteX5" fmla="*/ 308540 w 314149"/>
                <a:gd name="connsiteY5" fmla="*/ 210368 h 215978"/>
                <a:gd name="connsiteX0" fmla="*/ 0 w 314149"/>
                <a:gd name="connsiteY0" fmla="*/ 0 h 215978"/>
                <a:gd name="connsiteX1" fmla="*/ 0 w 314149"/>
                <a:gd name="connsiteY1" fmla="*/ 86952 h 215978"/>
                <a:gd name="connsiteX2" fmla="*/ 314149 w 314149"/>
                <a:gd name="connsiteY2" fmla="*/ 106586 h 215978"/>
                <a:gd name="connsiteX3" fmla="*/ 311345 w 314149"/>
                <a:gd name="connsiteY3" fmla="*/ 215978 h 215978"/>
                <a:gd name="connsiteX4" fmla="*/ 308540 w 314149"/>
                <a:gd name="connsiteY4" fmla="*/ 215978 h 215978"/>
                <a:gd name="connsiteX5" fmla="*/ 308540 w 314149"/>
                <a:gd name="connsiteY5" fmla="*/ 210368 h 215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4149" h="215978">
                  <a:moveTo>
                    <a:pt x="0" y="0"/>
                  </a:moveTo>
                  <a:lnTo>
                    <a:pt x="0" y="86952"/>
                  </a:lnTo>
                  <a:lnTo>
                    <a:pt x="314149" y="106586"/>
                  </a:lnTo>
                  <a:cubicBezTo>
                    <a:pt x="313214" y="152400"/>
                    <a:pt x="312280" y="170164"/>
                    <a:pt x="311345" y="215978"/>
                  </a:cubicBezTo>
                  <a:lnTo>
                    <a:pt x="308540" y="215978"/>
                  </a:lnTo>
                  <a:lnTo>
                    <a:pt x="308540" y="210368"/>
                  </a:lnTo>
                </a:path>
              </a:pathLst>
            </a:custGeom>
            <a:noFill/>
            <a:ln w="57150">
              <a:solidFill>
                <a:srgbClr val="FFFF00">
                  <a:alpha val="43137"/>
                </a:srgb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0" name="Forme libre 49"/>
            <p:cNvSpPr/>
            <p:nvPr/>
          </p:nvSpPr>
          <p:spPr>
            <a:xfrm>
              <a:off x="6787877" y="6883244"/>
              <a:ext cx="2805" cy="230003"/>
            </a:xfrm>
            <a:custGeom>
              <a:avLst/>
              <a:gdLst>
                <a:gd name="connsiteX0" fmla="*/ 2805 w 2805"/>
                <a:gd name="connsiteY0" fmla="*/ 0 h 230003"/>
                <a:gd name="connsiteX1" fmla="*/ 0 w 2805"/>
                <a:gd name="connsiteY1" fmla="*/ 230003 h 230003"/>
                <a:gd name="connsiteX2" fmla="*/ 0 w 2805"/>
                <a:gd name="connsiteY2" fmla="*/ 230003 h 230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05" h="230003">
                  <a:moveTo>
                    <a:pt x="2805" y="0"/>
                  </a:moveTo>
                  <a:lnTo>
                    <a:pt x="0" y="230003"/>
                  </a:lnTo>
                  <a:lnTo>
                    <a:pt x="0" y="230003"/>
                  </a:lnTo>
                </a:path>
              </a:pathLst>
            </a:custGeom>
            <a:noFill/>
            <a:ln w="57150">
              <a:solidFill>
                <a:srgbClr val="FF0000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1" name="Forme libre 50"/>
            <p:cNvSpPr/>
            <p:nvPr/>
          </p:nvSpPr>
          <p:spPr>
            <a:xfrm>
              <a:off x="6919708" y="6883244"/>
              <a:ext cx="347809" cy="218783"/>
            </a:xfrm>
            <a:custGeom>
              <a:avLst/>
              <a:gdLst>
                <a:gd name="connsiteX0" fmla="*/ 345004 w 347809"/>
                <a:gd name="connsiteY0" fmla="*/ 0 h 218783"/>
                <a:gd name="connsiteX1" fmla="*/ 347809 w 347809"/>
                <a:gd name="connsiteY1" fmla="*/ 84147 h 218783"/>
                <a:gd name="connsiteX2" fmla="*/ 5610 w 347809"/>
                <a:gd name="connsiteY2" fmla="*/ 89757 h 218783"/>
                <a:gd name="connsiteX3" fmla="*/ 11220 w 347809"/>
                <a:gd name="connsiteY3" fmla="*/ 218783 h 218783"/>
                <a:gd name="connsiteX4" fmla="*/ 0 w 347809"/>
                <a:gd name="connsiteY4" fmla="*/ 218783 h 218783"/>
                <a:gd name="connsiteX5" fmla="*/ 14025 w 347809"/>
                <a:gd name="connsiteY5" fmla="*/ 218783 h 218783"/>
                <a:gd name="connsiteX6" fmla="*/ 14025 w 347809"/>
                <a:gd name="connsiteY6" fmla="*/ 218783 h 218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7809" h="218783">
                  <a:moveTo>
                    <a:pt x="345004" y="0"/>
                  </a:moveTo>
                  <a:lnTo>
                    <a:pt x="347809" y="84147"/>
                  </a:lnTo>
                  <a:lnTo>
                    <a:pt x="5610" y="89757"/>
                  </a:lnTo>
                  <a:lnTo>
                    <a:pt x="11220" y="218783"/>
                  </a:lnTo>
                  <a:lnTo>
                    <a:pt x="0" y="218783"/>
                  </a:lnTo>
                  <a:lnTo>
                    <a:pt x="14025" y="218783"/>
                  </a:lnTo>
                  <a:lnTo>
                    <a:pt x="14025" y="218783"/>
                  </a:lnTo>
                </a:path>
              </a:pathLst>
            </a:custGeom>
            <a:noFill/>
            <a:ln w="57150">
              <a:solidFill>
                <a:srgbClr val="00B0F0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35" name="Picture 3" descr="C:\Users\Philippe\AppData\Local\Microsoft\Windows\INetCache\IE\MGNPBL2C\test-chauffage-panneau-rayonnant-bricelec-4[1].jp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967" b="74755" l="14706" r="89982">
                          <a14:foregroundMark x1="26287" y1="35049" x2="27206" y2="6335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361" t="28886" r="31525" b="25686"/>
            <a:stretch/>
          </p:blipFill>
          <p:spPr bwMode="auto">
            <a:xfrm>
              <a:off x="6183789" y="7044253"/>
              <a:ext cx="1229473" cy="9150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4" name="Organigramme : Jonction de sommaire 343"/>
            <p:cNvSpPr/>
            <p:nvPr/>
          </p:nvSpPr>
          <p:spPr>
            <a:xfrm>
              <a:off x="6701776" y="6719994"/>
              <a:ext cx="183356" cy="170545"/>
            </a:xfrm>
            <a:prstGeom prst="flowChartSummingJunc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5" name="Organigramme : Jonction de sommaire 344"/>
            <p:cNvSpPr/>
            <p:nvPr/>
          </p:nvSpPr>
          <p:spPr>
            <a:xfrm>
              <a:off x="7173179" y="6719994"/>
              <a:ext cx="183356" cy="170545"/>
            </a:xfrm>
            <a:prstGeom prst="flowChartSummingJunc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50" name="Organigramme : Jonction de sommaire 349"/>
            <p:cNvSpPr/>
            <p:nvPr/>
          </p:nvSpPr>
          <p:spPr>
            <a:xfrm>
              <a:off x="6230373" y="6719994"/>
              <a:ext cx="183356" cy="170545"/>
            </a:xfrm>
            <a:prstGeom prst="flowChartSummingJunc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042" name="Groupe 1041"/>
          <p:cNvGrpSpPr/>
          <p:nvPr/>
        </p:nvGrpSpPr>
        <p:grpSpPr>
          <a:xfrm>
            <a:off x="9058791" y="7122264"/>
            <a:ext cx="1126163" cy="1143584"/>
            <a:chOff x="9058791" y="6703164"/>
            <a:chExt cx="1126163" cy="1143584"/>
          </a:xfrm>
        </p:grpSpPr>
        <p:sp>
          <p:nvSpPr>
            <p:cNvPr id="60" name="Forme libre 59"/>
            <p:cNvSpPr/>
            <p:nvPr/>
          </p:nvSpPr>
          <p:spPr>
            <a:xfrm>
              <a:off x="9144000" y="6849585"/>
              <a:ext cx="145855" cy="490859"/>
            </a:xfrm>
            <a:custGeom>
              <a:avLst/>
              <a:gdLst>
                <a:gd name="connsiteX0" fmla="*/ 5610 w 145855"/>
                <a:gd name="connsiteY0" fmla="*/ 0 h 490859"/>
                <a:gd name="connsiteX1" fmla="*/ 0 w 145855"/>
                <a:gd name="connsiteY1" fmla="*/ 490859 h 490859"/>
                <a:gd name="connsiteX2" fmla="*/ 145855 w 145855"/>
                <a:gd name="connsiteY2" fmla="*/ 490859 h 490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5855" h="490859">
                  <a:moveTo>
                    <a:pt x="5610" y="0"/>
                  </a:moveTo>
                  <a:lnTo>
                    <a:pt x="0" y="490859"/>
                  </a:lnTo>
                  <a:lnTo>
                    <a:pt x="145855" y="490859"/>
                  </a:lnTo>
                </a:path>
              </a:pathLst>
            </a:custGeom>
            <a:noFill/>
            <a:ln w="57150">
              <a:solidFill>
                <a:srgbClr val="59C27B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3" name="Forme libre 72"/>
            <p:cNvSpPr/>
            <p:nvPr/>
          </p:nvSpPr>
          <p:spPr>
            <a:xfrm>
              <a:off x="9618029" y="6838366"/>
              <a:ext cx="5610" cy="227197"/>
            </a:xfrm>
            <a:custGeom>
              <a:avLst/>
              <a:gdLst>
                <a:gd name="connsiteX0" fmla="*/ 0 w 5610"/>
                <a:gd name="connsiteY0" fmla="*/ 0 h 227197"/>
                <a:gd name="connsiteX1" fmla="*/ 5610 w 5610"/>
                <a:gd name="connsiteY1" fmla="*/ 227197 h 227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610" h="227197">
                  <a:moveTo>
                    <a:pt x="0" y="0"/>
                  </a:moveTo>
                  <a:lnTo>
                    <a:pt x="5610" y="227197"/>
                  </a:lnTo>
                </a:path>
              </a:pathLst>
            </a:custGeom>
            <a:noFill/>
            <a:ln w="57150">
              <a:solidFill>
                <a:srgbClr val="FF0000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4" name="Forme libre 73"/>
            <p:cNvSpPr/>
            <p:nvPr/>
          </p:nvSpPr>
          <p:spPr>
            <a:xfrm>
              <a:off x="9853642" y="6832756"/>
              <a:ext cx="252441" cy="518908"/>
            </a:xfrm>
            <a:custGeom>
              <a:avLst/>
              <a:gdLst>
                <a:gd name="connsiteX0" fmla="*/ 244027 w 252441"/>
                <a:gd name="connsiteY0" fmla="*/ 0 h 518908"/>
                <a:gd name="connsiteX1" fmla="*/ 252441 w 252441"/>
                <a:gd name="connsiteY1" fmla="*/ 518908 h 518908"/>
                <a:gd name="connsiteX2" fmla="*/ 0 w 252441"/>
                <a:gd name="connsiteY2" fmla="*/ 518908 h 518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2441" h="518908">
                  <a:moveTo>
                    <a:pt x="244027" y="0"/>
                  </a:moveTo>
                  <a:lnTo>
                    <a:pt x="252441" y="518908"/>
                  </a:lnTo>
                  <a:lnTo>
                    <a:pt x="0" y="518908"/>
                  </a:lnTo>
                </a:path>
              </a:pathLst>
            </a:custGeom>
            <a:noFill/>
            <a:ln w="57150">
              <a:solidFill>
                <a:srgbClr val="00B0F0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9" name="Organigramme : Jonction de sommaire 348"/>
            <p:cNvSpPr/>
            <p:nvPr/>
          </p:nvSpPr>
          <p:spPr>
            <a:xfrm>
              <a:off x="9530194" y="6703164"/>
              <a:ext cx="183356" cy="170545"/>
            </a:xfrm>
            <a:prstGeom prst="flowChartSummingJunc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52" name="Organigramme : Jonction de sommaire 351"/>
            <p:cNvSpPr/>
            <p:nvPr/>
          </p:nvSpPr>
          <p:spPr>
            <a:xfrm>
              <a:off x="10001598" y="6703164"/>
              <a:ext cx="183356" cy="170545"/>
            </a:xfrm>
            <a:prstGeom prst="flowChartSummingJunc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68" name="Forme libre 367"/>
            <p:cNvSpPr/>
            <p:nvPr/>
          </p:nvSpPr>
          <p:spPr>
            <a:xfrm>
              <a:off x="9149251" y="6849161"/>
              <a:ext cx="145855" cy="490859"/>
            </a:xfrm>
            <a:custGeom>
              <a:avLst/>
              <a:gdLst>
                <a:gd name="connsiteX0" fmla="*/ 5610 w 145855"/>
                <a:gd name="connsiteY0" fmla="*/ 0 h 490859"/>
                <a:gd name="connsiteX1" fmla="*/ 0 w 145855"/>
                <a:gd name="connsiteY1" fmla="*/ 490859 h 490859"/>
                <a:gd name="connsiteX2" fmla="*/ 145855 w 145855"/>
                <a:gd name="connsiteY2" fmla="*/ 490859 h 490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5855" h="490859">
                  <a:moveTo>
                    <a:pt x="5610" y="0"/>
                  </a:moveTo>
                  <a:lnTo>
                    <a:pt x="0" y="490859"/>
                  </a:lnTo>
                  <a:lnTo>
                    <a:pt x="145855" y="490859"/>
                  </a:lnTo>
                </a:path>
              </a:pathLst>
            </a:custGeom>
            <a:noFill/>
            <a:ln w="57150">
              <a:solidFill>
                <a:srgbClr val="FFFF00">
                  <a:alpha val="38000"/>
                </a:srgb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40" name="Picture 8" descr="C:\Users\Philippe\AppData\Local\Microsoft\Windows\INetCache\IE\J9OLAZL1\3099_ventilateur_de_bureau_v40_g[1].jp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500" b="70938" l="19429" r="75143">
                          <a14:foregroundMark x1="24000" y1="31250" x2="42286" y2="8750"/>
                          <a14:foregroundMark x1="34000" y1="9375" x2="25714" y2="20313"/>
                          <a14:foregroundMark x1="25714" y1="24063" x2="24000" y2="38750"/>
                          <a14:foregroundMark x1="22286" y1="29688" x2="26857" y2="43750"/>
                          <a14:foregroundMark x1="25143" y1="43125" x2="30000" y2="53438"/>
                          <a14:foregroundMark x1="30000" y1="54688" x2="39429" y2="63125"/>
                          <a14:foregroundMark x1="28571" y1="55313" x2="34286" y2="61563"/>
                          <a14:foregroundMark x1="36857" y1="63750" x2="44286" y2="67188"/>
                          <a14:foregroundMark x1="43143" y1="68125" x2="50571" y2="68125"/>
                          <a14:foregroundMark x1="50571" y1="66875" x2="60286" y2="64063"/>
                          <a14:foregroundMark x1="61143" y1="62500" x2="68000" y2="54375"/>
                          <a14:foregroundMark x1="68000" y1="52500" x2="71143" y2="37188"/>
                          <a14:foregroundMark x1="71143" y1="35938" x2="68857" y2="24688"/>
                          <a14:foregroundMark x1="67714" y1="22813" x2="61429" y2="12812"/>
                          <a14:foregroundMark x1="41714" y1="6250" x2="49429" y2="562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988" r="25100" b="27991"/>
            <a:stretch/>
          </p:blipFill>
          <p:spPr bwMode="auto">
            <a:xfrm>
              <a:off x="9229794" y="6895002"/>
              <a:ext cx="808270" cy="9517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8" name="Organigramme : Jonction de sommaire 347"/>
            <p:cNvSpPr/>
            <p:nvPr/>
          </p:nvSpPr>
          <p:spPr>
            <a:xfrm>
              <a:off x="9058791" y="6703164"/>
              <a:ext cx="183356" cy="170545"/>
            </a:xfrm>
            <a:prstGeom prst="flowChartSummingJunc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76" name="Groupe 75"/>
          <p:cNvGrpSpPr/>
          <p:nvPr/>
        </p:nvGrpSpPr>
        <p:grpSpPr>
          <a:xfrm>
            <a:off x="7644582" y="7122264"/>
            <a:ext cx="1126162" cy="1143584"/>
            <a:chOff x="7644582" y="6703164"/>
            <a:chExt cx="1126162" cy="1143584"/>
          </a:xfrm>
        </p:grpSpPr>
        <p:sp>
          <p:nvSpPr>
            <p:cNvPr id="52" name="Forme libre 51"/>
            <p:cNvSpPr/>
            <p:nvPr/>
          </p:nvSpPr>
          <p:spPr>
            <a:xfrm>
              <a:off x="7733131" y="6886049"/>
              <a:ext cx="353419" cy="858302"/>
            </a:xfrm>
            <a:custGeom>
              <a:avLst/>
              <a:gdLst>
                <a:gd name="connsiteX0" fmla="*/ 0 w 353419"/>
                <a:gd name="connsiteY0" fmla="*/ 0 h 858302"/>
                <a:gd name="connsiteX1" fmla="*/ 22440 w 353419"/>
                <a:gd name="connsiteY1" fmla="*/ 858302 h 858302"/>
                <a:gd name="connsiteX2" fmla="*/ 353419 w 353419"/>
                <a:gd name="connsiteY2" fmla="*/ 852692 h 858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53419" h="858302">
                  <a:moveTo>
                    <a:pt x="0" y="0"/>
                  </a:moveTo>
                  <a:lnTo>
                    <a:pt x="22440" y="858302"/>
                  </a:lnTo>
                  <a:lnTo>
                    <a:pt x="353419" y="852692"/>
                  </a:lnTo>
                </a:path>
              </a:pathLst>
            </a:custGeom>
            <a:noFill/>
            <a:ln w="57150">
              <a:solidFill>
                <a:srgbClr val="59C27B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6" name="Forme libre 55"/>
            <p:cNvSpPr/>
            <p:nvPr/>
          </p:nvSpPr>
          <p:spPr>
            <a:xfrm>
              <a:off x="7856547" y="6883244"/>
              <a:ext cx="350614" cy="807814"/>
            </a:xfrm>
            <a:custGeom>
              <a:avLst/>
              <a:gdLst>
                <a:gd name="connsiteX0" fmla="*/ 345004 w 350614"/>
                <a:gd name="connsiteY0" fmla="*/ 0 h 807814"/>
                <a:gd name="connsiteX1" fmla="*/ 350614 w 350614"/>
                <a:gd name="connsiteY1" fmla="*/ 137441 h 807814"/>
                <a:gd name="connsiteX2" fmla="*/ 0 w 350614"/>
                <a:gd name="connsiteY2" fmla="*/ 145855 h 807814"/>
                <a:gd name="connsiteX3" fmla="*/ 19635 w 350614"/>
                <a:gd name="connsiteY3" fmla="*/ 751716 h 807814"/>
                <a:gd name="connsiteX4" fmla="*/ 227198 w 350614"/>
                <a:gd name="connsiteY4" fmla="*/ 807814 h 807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0614" h="807814">
                  <a:moveTo>
                    <a:pt x="345004" y="0"/>
                  </a:moveTo>
                  <a:lnTo>
                    <a:pt x="350614" y="137441"/>
                  </a:lnTo>
                  <a:lnTo>
                    <a:pt x="0" y="145855"/>
                  </a:lnTo>
                  <a:lnTo>
                    <a:pt x="19635" y="751716"/>
                  </a:lnTo>
                  <a:lnTo>
                    <a:pt x="227198" y="807814"/>
                  </a:lnTo>
                </a:path>
              </a:pathLst>
            </a:custGeom>
            <a:noFill/>
            <a:ln w="57150">
              <a:solidFill>
                <a:srgbClr val="FF0000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9" name="Forme libre 58"/>
            <p:cNvSpPr/>
            <p:nvPr/>
          </p:nvSpPr>
          <p:spPr>
            <a:xfrm>
              <a:off x="7993988" y="6860805"/>
              <a:ext cx="706837" cy="813423"/>
            </a:xfrm>
            <a:custGeom>
              <a:avLst/>
              <a:gdLst>
                <a:gd name="connsiteX0" fmla="*/ 692812 w 706837"/>
                <a:gd name="connsiteY0" fmla="*/ 0 h 813423"/>
                <a:gd name="connsiteX1" fmla="*/ 706837 w 706837"/>
                <a:gd name="connsiteY1" fmla="*/ 286101 h 813423"/>
                <a:gd name="connsiteX2" fmla="*/ 0 w 706837"/>
                <a:gd name="connsiteY2" fmla="*/ 286101 h 813423"/>
                <a:gd name="connsiteX3" fmla="*/ 14024 w 706837"/>
                <a:gd name="connsiteY3" fmla="*/ 692812 h 813423"/>
                <a:gd name="connsiteX4" fmla="*/ 131830 w 706837"/>
                <a:gd name="connsiteY4" fmla="*/ 813423 h 813423"/>
                <a:gd name="connsiteX5" fmla="*/ 140245 w 706837"/>
                <a:gd name="connsiteY5" fmla="*/ 810618 h 813423"/>
                <a:gd name="connsiteX6" fmla="*/ 140245 w 706837"/>
                <a:gd name="connsiteY6" fmla="*/ 810618 h 813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6837" h="813423">
                  <a:moveTo>
                    <a:pt x="692812" y="0"/>
                  </a:moveTo>
                  <a:lnTo>
                    <a:pt x="706837" y="286101"/>
                  </a:lnTo>
                  <a:lnTo>
                    <a:pt x="0" y="286101"/>
                  </a:lnTo>
                  <a:lnTo>
                    <a:pt x="14024" y="692812"/>
                  </a:lnTo>
                  <a:lnTo>
                    <a:pt x="131830" y="813423"/>
                  </a:lnTo>
                  <a:lnTo>
                    <a:pt x="140245" y="810618"/>
                  </a:lnTo>
                  <a:lnTo>
                    <a:pt x="140245" y="810618"/>
                  </a:lnTo>
                </a:path>
              </a:pathLst>
            </a:custGeom>
            <a:noFill/>
            <a:ln w="57150">
              <a:solidFill>
                <a:srgbClr val="00B0F0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6" name="Organigramme : Jonction de sommaire 345"/>
            <p:cNvSpPr/>
            <p:nvPr/>
          </p:nvSpPr>
          <p:spPr>
            <a:xfrm>
              <a:off x="8115985" y="6703164"/>
              <a:ext cx="183356" cy="170545"/>
            </a:xfrm>
            <a:prstGeom prst="flowChartSummingJunc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7" name="Organigramme : Jonction de sommaire 346"/>
            <p:cNvSpPr/>
            <p:nvPr/>
          </p:nvSpPr>
          <p:spPr>
            <a:xfrm>
              <a:off x="8587388" y="6703164"/>
              <a:ext cx="183356" cy="170545"/>
            </a:xfrm>
            <a:prstGeom prst="flowChartSummingJunc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69" name="Forme libre 368"/>
            <p:cNvSpPr/>
            <p:nvPr/>
          </p:nvSpPr>
          <p:spPr>
            <a:xfrm>
              <a:off x="7730586" y="6890106"/>
              <a:ext cx="353419" cy="858302"/>
            </a:xfrm>
            <a:custGeom>
              <a:avLst/>
              <a:gdLst>
                <a:gd name="connsiteX0" fmla="*/ 0 w 353419"/>
                <a:gd name="connsiteY0" fmla="*/ 0 h 858302"/>
                <a:gd name="connsiteX1" fmla="*/ 22440 w 353419"/>
                <a:gd name="connsiteY1" fmla="*/ 858302 h 858302"/>
                <a:gd name="connsiteX2" fmla="*/ 353419 w 353419"/>
                <a:gd name="connsiteY2" fmla="*/ 852692 h 858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53419" h="858302">
                  <a:moveTo>
                    <a:pt x="0" y="0"/>
                  </a:moveTo>
                  <a:lnTo>
                    <a:pt x="22440" y="858302"/>
                  </a:lnTo>
                  <a:lnTo>
                    <a:pt x="353419" y="852692"/>
                  </a:lnTo>
                </a:path>
              </a:pathLst>
            </a:custGeom>
            <a:noFill/>
            <a:ln w="57150">
              <a:solidFill>
                <a:srgbClr val="FFFF00">
                  <a:alpha val="38000"/>
                </a:srgb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39" name="Picture 7" descr="C:\Users\Philippe\AppData\Local\Microsoft\Windows\INetCache\IE\KTEDF8NW\Tornado_siren,_Pesotum_2[1].jpg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982" b="54373" l="9993" r="8997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577" t="8601" r="16700" b="45003"/>
            <a:stretch/>
          </p:blipFill>
          <p:spPr bwMode="auto">
            <a:xfrm>
              <a:off x="8030375" y="6873709"/>
              <a:ext cx="737154" cy="973039"/>
            </a:xfrm>
            <a:prstGeom prst="rect">
              <a:avLst/>
            </a:prstGeom>
            <a:noFill/>
            <a:ln w="5715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1" name="Organigramme : Jonction de sommaire 350"/>
            <p:cNvSpPr/>
            <p:nvPr/>
          </p:nvSpPr>
          <p:spPr>
            <a:xfrm>
              <a:off x="7644582" y="6703164"/>
              <a:ext cx="183356" cy="170545"/>
            </a:xfrm>
            <a:prstGeom prst="flowChartSummingJunc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045" name="Forme libre 1044"/>
          <p:cNvSpPr/>
          <p:nvPr/>
        </p:nvSpPr>
        <p:spPr>
          <a:xfrm>
            <a:off x="1977390" y="7269480"/>
            <a:ext cx="457200" cy="514350"/>
          </a:xfrm>
          <a:custGeom>
            <a:avLst/>
            <a:gdLst>
              <a:gd name="connsiteX0" fmla="*/ 11430 w 457200"/>
              <a:gd name="connsiteY0" fmla="*/ 0 h 514350"/>
              <a:gd name="connsiteX1" fmla="*/ 0 w 457200"/>
              <a:gd name="connsiteY1" fmla="*/ 514350 h 514350"/>
              <a:gd name="connsiteX2" fmla="*/ 457200 w 457200"/>
              <a:gd name="connsiteY2" fmla="*/ 514350 h 51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" h="514350">
                <a:moveTo>
                  <a:pt x="11430" y="0"/>
                </a:moveTo>
                <a:lnTo>
                  <a:pt x="0" y="514350"/>
                </a:lnTo>
                <a:lnTo>
                  <a:pt x="457200" y="514350"/>
                </a:lnTo>
              </a:path>
            </a:pathLst>
          </a:custGeom>
          <a:noFill/>
          <a:ln w="57150">
            <a:solidFill>
              <a:schemeClr val="accent6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49" name="Forme libre 1048"/>
          <p:cNvSpPr/>
          <p:nvPr/>
        </p:nvSpPr>
        <p:spPr>
          <a:xfrm>
            <a:off x="2541270" y="7258050"/>
            <a:ext cx="1078230" cy="537210"/>
          </a:xfrm>
          <a:custGeom>
            <a:avLst/>
            <a:gdLst>
              <a:gd name="connsiteX0" fmla="*/ 0 w 1078230"/>
              <a:gd name="connsiteY0" fmla="*/ 0 h 537210"/>
              <a:gd name="connsiteX1" fmla="*/ 0 w 1078230"/>
              <a:gd name="connsiteY1" fmla="*/ 201930 h 537210"/>
              <a:gd name="connsiteX2" fmla="*/ 1078230 w 1078230"/>
              <a:gd name="connsiteY2" fmla="*/ 217170 h 537210"/>
              <a:gd name="connsiteX3" fmla="*/ 1070610 w 1078230"/>
              <a:gd name="connsiteY3" fmla="*/ 537210 h 537210"/>
              <a:gd name="connsiteX4" fmla="*/ 746760 w 1078230"/>
              <a:gd name="connsiteY4" fmla="*/ 537210 h 537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8230" h="537210">
                <a:moveTo>
                  <a:pt x="0" y="0"/>
                </a:moveTo>
                <a:lnTo>
                  <a:pt x="0" y="201930"/>
                </a:lnTo>
                <a:lnTo>
                  <a:pt x="1078230" y="217170"/>
                </a:lnTo>
                <a:lnTo>
                  <a:pt x="1070610" y="537210"/>
                </a:lnTo>
                <a:lnTo>
                  <a:pt x="746760" y="537210"/>
                </a:lnTo>
              </a:path>
            </a:pathLst>
          </a:cu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47" name="Groupe 46"/>
          <p:cNvGrpSpPr/>
          <p:nvPr/>
        </p:nvGrpSpPr>
        <p:grpSpPr>
          <a:xfrm>
            <a:off x="1896720" y="7122264"/>
            <a:ext cx="1548818" cy="1222024"/>
            <a:chOff x="1896720" y="6703164"/>
            <a:chExt cx="1548818" cy="1222024"/>
          </a:xfrm>
        </p:grpSpPr>
        <p:sp>
          <p:nvSpPr>
            <p:cNvPr id="42" name="Rectangle 41"/>
            <p:cNvSpPr/>
            <p:nvPr/>
          </p:nvSpPr>
          <p:spPr>
            <a:xfrm>
              <a:off x="2349293" y="7233007"/>
              <a:ext cx="1096245" cy="2979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44" name="Connecteur droit 43"/>
            <p:cNvCxnSpPr/>
            <p:nvPr/>
          </p:nvCxnSpPr>
          <p:spPr>
            <a:xfrm flipV="1">
              <a:off x="2381921" y="7130265"/>
              <a:ext cx="805118" cy="60617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ZoneTexte 45"/>
            <p:cNvSpPr txBox="1"/>
            <p:nvPr/>
          </p:nvSpPr>
          <p:spPr>
            <a:xfrm>
              <a:off x="2484838" y="7555856"/>
              <a:ext cx="3048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>
                  <a:sym typeface="Symbol"/>
                </a:rPr>
                <a:t></a:t>
              </a:r>
              <a:endParaRPr lang="fr-FR" dirty="0"/>
            </a:p>
          </p:txBody>
        </p:sp>
        <p:sp>
          <p:nvSpPr>
            <p:cNvPr id="342" name="Organigramme : Jonction de sommaire 341"/>
            <p:cNvSpPr/>
            <p:nvPr/>
          </p:nvSpPr>
          <p:spPr>
            <a:xfrm>
              <a:off x="1896720" y="6703164"/>
              <a:ext cx="183356" cy="170545"/>
            </a:xfrm>
            <a:prstGeom prst="flowChartSummingJunc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3" name="Organigramme : Jonction de sommaire 342"/>
            <p:cNvSpPr/>
            <p:nvPr/>
          </p:nvSpPr>
          <p:spPr>
            <a:xfrm>
              <a:off x="2447473" y="6703164"/>
              <a:ext cx="183356" cy="170545"/>
            </a:xfrm>
            <a:prstGeom prst="flowChartSummingJunc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609456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/>
          <p:cNvGrpSpPr/>
          <p:nvPr/>
        </p:nvGrpSpPr>
        <p:grpSpPr>
          <a:xfrm>
            <a:off x="-1002178" y="590425"/>
            <a:ext cx="11052176" cy="7694662"/>
            <a:chOff x="-1002178" y="590425"/>
            <a:chExt cx="11052176" cy="7694662"/>
          </a:xfrm>
        </p:grpSpPr>
        <p:grpSp>
          <p:nvGrpSpPr>
            <p:cNvPr id="355" name="Groupe 354"/>
            <p:cNvGrpSpPr/>
            <p:nvPr/>
          </p:nvGrpSpPr>
          <p:grpSpPr>
            <a:xfrm>
              <a:off x="-1002178" y="4932459"/>
              <a:ext cx="10960498" cy="938088"/>
              <a:chOff x="-3178384" y="-365211"/>
              <a:chExt cx="8297056" cy="938088"/>
            </a:xfrm>
          </p:grpSpPr>
          <p:sp>
            <p:nvSpPr>
              <p:cNvPr id="356" name="Rectangle 355"/>
              <p:cNvSpPr/>
              <p:nvPr/>
            </p:nvSpPr>
            <p:spPr>
              <a:xfrm>
                <a:off x="-3178384" y="-365211"/>
                <a:ext cx="8288011" cy="938088"/>
              </a:xfrm>
              <a:prstGeom prst="rect">
                <a:avLst/>
              </a:prstGeom>
              <a:blipFill>
                <a:blip r:embed="rId2"/>
                <a:tile tx="0" ty="0" sx="100000" sy="100000" flip="none" algn="tl"/>
              </a:blipFill>
              <a:ln>
                <a:solidFill>
                  <a:schemeClr val="tx1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57" name="Rectangle 356"/>
              <p:cNvSpPr/>
              <p:nvPr/>
            </p:nvSpPr>
            <p:spPr>
              <a:xfrm>
                <a:off x="-3169339" y="-218473"/>
                <a:ext cx="8288011" cy="659148"/>
              </a:xfrm>
              <a:prstGeom prst="rect">
                <a:avLst/>
              </a:prstGeom>
              <a:blipFill>
                <a:blip r:embed="rId3"/>
                <a:tile tx="0" ty="0" sx="100000" sy="100000" flip="none" algn="tl"/>
              </a:blipFill>
              <a:ln>
                <a:solidFill>
                  <a:schemeClr val="tx1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10" name="Groupe 9"/>
            <p:cNvGrpSpPr/>
            <p:nvPr/>
          </p:nvGrpSpPr>
          <p:grpSpPr>
            <a:xfrm>
              <a:off x="1732909" y="1355307"/>
              <a:ext cx="8297056" cy="938088"/>
              <a:chOff x="-3178384" y="-365211"/>
              <a:chExt cx="8297056" cy="938088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-3178384" y="-365211"/>
                <a:ext cx="8288011" cy="938088"/>
              </a:xfrm>
              <a:prstGeom prst="rect">
                <a:avLst/>
              </a:prstGeom>
              <a:blipFill>
                <a:blip r:embed="rId2"/>
                <a:tile tx="0" ty="0" sx="100000" sy="100000" flip="none" algn="tl"/>
              </a:blipFill>
              <a:ln>
                <a:solidFill>
                  <a:schemeClr val="tx1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53" name="Rectangle 352"/>
              <p:cNvSpPr/>
              <p:nvPr/>
            </p:nvSpPr>
            <p:spPr>
              <a:xfrm>
                <a:off x="-3169339" y="-218473"/>
                <a:ext cx="8288011" cy="659148"/>
              </a:xfrm>
              <a:prstGeom prst="rect">
                <a:avLst/>
              </a:prstGeom>
              <a:blipFill>
                <a:blip r:embed="rId3"/>
                <a:tile tx="0" ty="0" sx="100000" sy="100000" flip="none" algn="tl"/>
              </a:blipFill>
              <a:ln>
                <a:solidFill>
                  <a:schemeClr val="tx1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32" name="Groupe 31"/>
            <p:cNvGrpSpPr/>
            <p:nvPr/>
          </p:nvGrpSpPr>
          <p:grpSpPr>
            <a:xfrm>
              <a:off x="2371400" y="590425"/>
              <a:ext cx="7504900" cy="2466000"/>
              <a:chOff x="1988111" y="683719"/>
              <a:chExt cx="7504900" cy="2466000"/>
            </a:xfrm>
          </p:grpSpPr>
          <p:grpSp>
            <p:nvGrpSpPr>
              <p:cNvPr id="15" name="Groupe 14"/>
              <p:cNvGrpSpPr/>
              <p:nvPr/>
            </p:nvGrpSpPr>
            <p:grpSpPr>
              <a:xfrm>
                <a:off x="2137397" y="683719"/>
                <a:ext cx="1062954" cy="2466000"/>
                <a:chOff x="-544117" y="683719"/>
                <a:chExt cx="1062954" cy="2466000"/>
              </a:xfrm>
            </p:grpSpPr>
            <p:grpSp>
              <p:nvGrpSpPr>
                <p:cNvPr id="1046" name="Groupe 1045"/>
                <p:cNvGrpSpPr/>
                <p:nvPr/>
              </p:nvGrpSpPr>
              <p:grpSpPr>
                <a:xfrm>
                  <a:off x="-544117" y="683719"/>
                  <a:ext cx="1062795" cy="2466000"/>
                  <a:chOff x="107503" y="736269"/>
                  <a:chExt cx="1062795" cy="2466000"/>
                </a:xfrm>
              </p:grpSpPr>
              <p:pic>
                <p:nvPicPr>
                  <p:cNvPr id="1026" name="Picture 2"/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r="82028"/>
                  <a:stretch/>
                </p:blipFill>
                <p:spPr bwMode="auto">
                  <a:xfrm>
                    <a:off x="107503" y="736269"/>
                    <a:ext cx="1062795" cy="24660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pic>
              <p:sp>
                <p:nvSpPr>
                  <p:cNvPr id="252" name="Organigramme : Jonction de sommaire 251"/>
                  <p:cNvSpPr/>
                  <p:nvPr/>
                </p:nvSpPr>
                <p:spPr>
                  <a:xfrm>
                    <a:off x="405039" y="1022177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253" name="Organigramme : Jonction de sommaire 252"/>
                  <p:cNvSpPr/>
                  <p:nvPr/>
                </p:nvSpPr>
                <p:spPr>
                  <a:xfrm>
                    <a:off x="832379" y="1022177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254" name="Organigramme : Jonction de sommaire 253"/>
                  <p:cNvSpPr/>
                  <p:nvPr/>
                </p:nvSpPr>
                <p:spPr>
                  <a:xfrm>
                    <a:off x="401375" y="2619697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255" name="Organigramme : Jonction de sommaire 254"/>
                  <p:cNvSpPr/>
                  <p:nvPr/>
                </p:nvSpPr>
                <p:spPr>
                  <a:xfrm>
                    <a:off x="841235" y="2619697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7" name="Rectangle 6"/>
                <p:cNvSpPr/>
                <p:nvPr/>
              </p:nvSpPr>
              <p:spPr>
                <a:xfrm>
                  <a:off x="-357744" y="850092"/>
                  <a:ext cx="876581" cy="1997248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16" name="Groupe 15"/>
              <p:cNvGrpSpPr/>
              <p:nvPr/>
            </p:nvGrpSpPr>
            <p:grpSpPr>
              <a:xfrm>
                <a:off x="3752136" y="684224"/>
                <a:ext cx="582080" cy="2464990"/>
                <a:chOff x="1070622" y="684224"/>
                <a:chExt cx="582080" cy="2464990"/>
              </a:xfrm>
            </p:grpSpPr>
            <p:grpSp>
              <p:nvGrpSpPr>
                <p:cNvPr id="1047" name="Groupe 1046"/>
                <p:cNvGrpSpPr/>
                <p:nvPr/>
              </p:nvGrpSpPr>
              <p:grpSpPr>
                <a:xfrm>
                  <a:off x="1076702" y="684224"/>
                  <a:ext cx="576000" cy="2464990"/>
                  <a:chOff x="1728322" y="736774"/>
                  <a:chExt cx="576000" cy="2464990"/>
                </a:xfrm>
              </p:grpSpPr>
              <p:pic>
                <p:nvPicPr>
                  <p:cNvPr id="61" name="Picture 2"/>
                  <p:cNvPicPr preferRelativeResize="0">
                    <a:picLocks noChangeArrowheads="1"/>
                  </p:cNvPicPr>
                  <p:nvPr/>
                </p:nvPicPr>
                <p:blipFill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17559" r="74571"/>
                  <a:stretch/>
                </p:blipFill>
                <p:spPr bwMode="auto">
                  <a:xfrm>
                    <a:off x="1728322" y="736774"/>
                    <a:ext cx="576000" cy="246499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pic>
              <p:sp>
                <p:nvSpPr>
                  <p:cNvPr id="256" name="Organigramme : Jonction de sommaire 255"/>
                  <p:cNvSpPr/>
                  <p:nvPr/>
                </p:nvSpPr>
                <p:spPr>
                  <a:xfrm>
                    <a:off x="1763791" y="2609187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257" name="Organigramme : Jonction de sommaire 256"/>
                  <p:cNvSpPr/>
                  <p:nvPr/>
                </p:nvSpPr>
                <p:spPr>
                  <a:xfrm>
                    <a:off x="2057454" y="2609187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258" name="Organigramme : Jonction de sommaire 257"/>
                  <p:cNvSpPr/>
                  <p:nvPr/>
                </p:nvSpPr>
                <p:spPr>
                  <a:xfrm>
                    <a:off x="1763791" y="969627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259" name="Organigramme : Jonction de sommaire 258"/>
                  <p:cNvSpPr/>
                  <p:nvPr/>
                </p:nvSpPr>
                <p:spPr>
                  <a:xfrm>
                    <a:off x="2057454" y="969627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301" name="Rectangle 300"/>
                <p:cNvSpPr/>
                <p:nvPr/>
              </p:nvSpPr>
              <p:spPr>
                <a:xfrm>
                  <a:off x="1070622" y="850092"/>
                  <a:ext cx="555674" cy="1997248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18" name="Groupe 17"/>
              <p:cNvGrpSpPr/>
              <p:nvPr/>
            </p:nvGrpSpPr>
            <p:grpSpPr>
              <a:xfrm>
                <a:off x="6098573" y="683719"/>
                <a:ext cx="576000" cy="2466000"/>
                <a:chOff x="3417059" y="683719"/>
                <a:chExt cx="576000" cy="2466000"/>
              </a:xfrm>
            </p:grpSpPr>
            <p:grpSp>
              <p:nvGrpSpPr>
                <p:cNvPr id="1035" name="Groupe 1034"/>
                <p:cNvGrpSpPr/>
                <p:nvPr/>
              </p:nvGrpSpPr>
              <p:grpSpPr>
                <a:xfrm>
                  <a:off x="3417059" y="683719"/>
                  <a:ext cx="576000" cy="2466000"/>
                  <a:chOff x="4406875" y="725724"/>
                  <a:chExt cx="576000" cy="2466000"/>
                </a:xfrm>
              </p:grpSpPr>
              <p:pic>
                <p:nvPicPr>
                  <p:cNvPr id="65" name="Picture 2"/>
                  <p:cNvPicPr preferRelativeResize="0">
                    <a:picLocks noChangeArrowheads="1"/>
                  </p:cNvPicPr>
                  <p:nvPr/>
                </p:nvPicPr>
                <p:blipFill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47413" r="44787"/>
                  <a:stretch/>
                </p:blipFill>
                <p:spPr bwMode="auto">
                  <a:xfrm>
                    <a:off x="4406875" y="725724"/>
                    <a:ext cx="576000" cy="24660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pic>
              <p:grpSp>
                <p:nvGrpSpPr>
                  <p:cNvPr id="1033" name="Groupe 1032"/>
                  <p:cNvGrpSpPr/>
                  <p:nvPr/>
                </p:nvGrpSpPr>
                <p:grpSpPr>
                  <a:xfrm>
                    <a:off x="4456366" y="983510"/>
                    <a:ext cx="477019" cy="1736685"/>
                    <a:chOff x="1516811" y="1135910"/>
                    <a:chExt cx="477019" cy="1736685"/>
                  </a:xfrm>
                </p:grpSpPr>
                <p:sp>
                  <p:nvSpPr>
                    <p:cNvPr id="260" name="Organigramme : Jonction de sommaire 259"/>
                    <p:cNvSpPr/>
                    <p:nvPr/>
                  </p:nvSpPr>
                  <p:spPr>
                    <a:xfrm>
                      <a:off x="1516811" y="1135910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261" name="Organigramme : Jonction de sommaire 260"/>
                    <p:cNvSpPr/>
                    <p:nvPr/>
                  </p:nvSpPr>
                  <p:spPr>
                    <a:xfrm>
                      <a:off x="1810474" y="1135910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262" name="Organigramme : Jonction de sommaire 261"/>
                    <p:cNvSpPr/>
                    <p:nvPr/>
                  </p:nvSpPr>
                  <p:spPr>
                    <a:xfrm>
                      <a:off x="1516811" y="2702050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263" name="Organigramme : Jonction de sommaire 262"/>
                    <p:cNvSpPr/>
                    <p:nvPr/>
                  </p:nvSpPr>
                  <p:spPr>
                    <a:xfrm>
                      <a:off x="1810474" y="2702049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</p:grpSp>
            </p:grpSp>
            <p:sp>
              <p:nvSpPr>
                <p:cNvPr id="302" name="Rectangle 301"/>
                <p:cNvSpPr/>
                <p:nvPr/>
              </p:nvSpPr>
              <p:spPr>
                <a:xfrm>
                  <a:off x="3417059" y="836712"/>
                  <a:ext cx="555674" cy="1997248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19" name="Groupe 18"/>
              <p:cNvGrpSpPr/>
              <p:nvPr/>
            </p:nvGrpSpPr>
            <p:grpSpPr>
              <a:xfrm>
                <a:off x="6678742" y="683719"/>
                <a:ext cx="576000" cy="2466000"/>
                <a:chOff x="3997228" y="683719"/>
                <a:chExt cx="576000" cy="2466000"/>
              </a:xfrm>
            </p:grpSpPr>
            <p:grpSp>
              <p:nvGrpSpPr>
                <p:cNvPr id="1034" name="Groupe 1033"/>
                <p:cNvGrpSpPr/>
                <p:nvPr/>
              </p:nvGrpSpPr>
              <p:grpSpPr>
                <a:xfrm>
                  <a:off x="3997228" y="683719"/>
                  <a:ext cx="576000" cy="2466000"/>
                  <a:chOff x="5076056" y="908719"/>
                  <a:chExt cx="576000" cy="2451032"/>
                </a:xfrm>
              </p:grpSpPr>
              <p:pic>
                <p:nvPicPr>
                  <p:cNvPr id="66" name="Picture 2"/>
                  <p:cNvPicPr preferRelativeResize="0">
                    <a:picLocks noChangeArrowheads="1"/>
                  </p:cNvPicPr>
                  <p:nvPr/>
                </p:nvPicPr>
                <p:blipFill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55076" r="36985"/>
                  <a:stretch/>
                </p:blipFill>
                <p:spPr bwMode="auto">
                  <a:xfrm>
                    <a:off x="5076056" y="908719"/>
                    <a:ext cx="576000" cy="245103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pic>
              <p:grpSp>
                <p:nvGrpSpPr>
                  <p:cNvPr id="265" name="Groupe 264"/>
                  <p:cNvGrpSpPr/>
                  <p:nvPr/>
                </p:nvGrpSpPr>
                <p:grpSpPr>
                  <a:xfrm>
                    <a:off x="5125547" y="1130060"/>
                    <a:ext cx="477019" cy="1736685"/>
                    <a:chOff x="1516811" y="1135910"/>
                    <a:chExt cx="477019" cy="1736685"/>
                  </a:xfrm>
                </p:grpSpPr>
                <p:sp>
                  <p:nvSpPr>
                    <p:cNvPr id="266" name="Organigramme : Jonction de sommaire 265"/>
                    <p:cNvSpPr/>
                    <p:nvPr/>
                  </p:nvSpPr>
                  <p:spPr>
                    <a:xfrm>
                      <a:off x="1516811" y="1135910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267" name="Organigramme : Jonction de sommaire 266"/>
                    <p:cNvSpPr/>
                    <p:nvPr/>
                  </p:nvSpPr>
                  <p:spPr>
                    <a:xfrm>
                      <a:off x="1810474" y="1135910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268" name="Organigramme : Jonction de sommaire 267"/>
                    <p:cNvSpPr/>
                    <p:nvPr/>
                  </p:nvSpPr>
                  <p:spPr>
                    <a:xfrm>
                      <a:off x="1516811" y="2702050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269" name="Organigramme : Jonction de sommaire 268"/>
                    <p:cNvSpPr/>
                    <p:nvPr/>
                  </p:nvSpPr>
                  <p:spPr>
                    <a:xfrm>
                      <a:off x="1810474" y="2702049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</p:grpSp>
            </p:grpSp>
            <p:sp>
              <p:nvSpPr>
                <p:cNvPr id="303" name="Rectangle 302"/>
                <p:cNvSpPr/>
                <p:nvPr/>
              </p:nvSpPr>
              <p:spPr>
                <a:xfrm>
                  <a:off x="4011851" y="836712"/>
                  <a:ext cx="555674" cy="1997248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17" name="Groupe 16"/>
              <p:cNvGrpSpPr/>
              <p:nvPr/>
            </p:nvGrpSpPr>
            <p:grpSpPr>
              <a:xfrm>
                <a:off x="4310723" y="705389"/>
                <a:ext cx="1288716" cy="2422661"/>
                <a:chOff x="1629209" y="705389"/>
                <a:chExt cx="1288716" cy="2422661"/>
              </a:xfrm>
            </p:grpSpPr>
            <p:pic>
              <p:nvPicPr>
                <p:cNvPr id="64" name="Picture 2"/>
                <p:cNvPicPr>
                  <a:picLocks noChangeAspect="1" noChangeArrowheads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5333" r="52485"/>
                <a:stretch/>
              </p:blipFill>
              <p:spPr bwMode="auto">
                <a:xfrm>
                  <a:off x="1629209" y="705389"/>
                  <a:ext cx="1288716" cy="242266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1040" name="Groupe 1039"/>
                <p:cNvGrpSpPr/>
                <p:nvPr/>
              </p:nvGrpSpPr>
              <p:grpSpPr>
                <a:xfrm>
                  <a:off x="1657267" y="850092"/>
                  <a:ext cx="1215324" cy="2066582"/>
                  <a:chOff x="1941037" y="758943"/>
                  <a:chExt cx="1215324" cy="2066582"/>
                </a:xfrm>
              </p:grpSpPr>
              <p:sp>
                <p:nvSpPr>
                  <p:cNvPr id="295" name="Rectangle 294"/>
                  <p:cNvSpPr/>
                  <p:nvPr/>
                </p:nvSpPr>
                <p:spPr>
                  <a:xfrm>
                    <a:off x="1943153" y="2482716"/>
                    <a:ext cx="649397" cy="323757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t"/>
                  <a:lstStyle/>
                  <a:p>
                    <a:pPr algn="ctr"/>
                    <a:r>
                      <a:rPr lang="fr-FR" sz="1300" b="1" dirty="0" smtClean="0">
                        <a:solidFill>
                          <a:schemeClr val="tx1"/>
                        </a:solidFill>
                      </a:rPr>
                      <a:t>L       N</a:t>
                    </a:r>
                    <a:endParaRPr lang="fr-FR" sz="1300" b="1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96" name="Organigramme : Jonction de sommaire 295"/>
                  <p:cNvSpPr/>
                  <p:nvPr/>
                </p:nvSpPr>
                <p:spPr>
                  <a:xfrm>
                    <a:off x="1982602" y="2654979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297" name="Organigramme : Jonction de sommaire 296"/>
                  <p:cNvSpPr/>
                  <p:nvPr/>
                </p:nvSpPr>
                <p:spPr>
                  <a:xfrm>
                    <a:off x="2373981" y="2654980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grpSp>
                <p:nvGrpSpPr>
                  <p:cNvPr id="1039" name="Groupe 1038"/>
                  <p:cNvGrpSpPr/>
                  <p:nvPr/>
                </p:nvGrpSpPr>
                <p:grpSpPr>
                  <a:xfrm>
                    <a:off x="1941037" y="758943"/>
                    <a:ext cx="1215324" cy="482327"/>
                    <a:chOff x="1928015" y="802681"/>
                    <a:chExt cx="1215324" cy="482327"/>
                  </a:xfrm>
                </p:grpSpPr>
                <p:sp>
                  <p:nvSpPr>
                    <p:cNvPr id="290" name="Rectangle 289"/>
                    <p:cNvSpPr/>
                    <p:nvPr/>
                  </p:nvSpPr>
                  <p:spPr>
                    <a:xfrm>
                      <a:off x="1928015" y="802681"/>
                      <a:ext cx="1215324" cy="48232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0" tIns="0" rIns="0" bIns="0" rtlCol="0" anchor="b"/>
                    <a:lstStyle/>
                    <a:p>
                      <a:r>
                        <a:rPr lang="fr-FR" b="1" dirty="0" smtClean="0">
                          <a:solidFill>
                            <a:schemeClr val="tx1"/>
                          </a:solidFill>
                        </a:rPr>
                        <a:t>    </a:t>
                      </a:r>
                      <a:r>
                        <a:rPr lang="fr-FR" sz="2000" b="1" dirty="0" smtClean="0">
                          <a:solidFill>
                            <a:schemeClr val="tx1"/>
                          </a:solidFill>
                        </a:rPr>
                        <a:t>+   +   -   -</a:t>
                      </a:r>
                      <a:endParaRPr lang="fr-FR" sz="2000" b="1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91" name="Organigramme : Jonction de sommaire 290"/>
                    <p:cNvSpPr/>
                    <p:nvPr/>
                  </p:nvSpPr>
                  <p:spPr>
                    <a:xfrm>
                      <a:off x="2109000" y="882368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292" name="Organigramme : Jonction de sommaire 291"/>
                    <p:cNvSpPr/>
                    <p:nvPr/>
                  </p:nvSpPr>
                  <p:spPr>
                    <a:xfrm>
                      <a:off x="2402725" y="882369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293" name="Organigramme : Jonction de sommaire 292"/>
                    <p:cNvSpPr/>
                    <p:nvPr/>
                  </p:nvSpPr>
                  <p:spPr>
                    <a:xfrm>
                      <a:off x="2691181" y="875105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298" name="Organigramme : Jonction de sommaire 297"/>
                    <p:cNvSpPr/>
                    <p:nvPr/>
                  </p:nvSpPr>
                  <p:spPr>
                    <a:xfrm>
                      <a:off x="2959982" y="879179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</p:grpSp>
            </p:grpSp>
            <p:sp>
              <p:nvSpPr>
                <p:cNvPr id="305" name="Rectangle 304"/>
                <p:cNvSpPr/>
                <p:nvPr/>
              </p:nvSpPr>
              <p:spPr>
                <a:xfrm>
                  <a:off x="1651663" y="801770"/>
                  <a:ext cx="1266262" cy="2146612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20" name="Groupe 19"/>
              <p:cNvGrpSpPr/>
              <p:nvPr/>
            </p:nvGrpSpPr>
            <p:grpSpPr>
              <a:xfrm>
                <a:off x="7251525" y="683719"/>
                <a:ext cx="587329" cy="2466000"/>
                <a:chOff x="4570011" y="683719"/>
                <a:chExt cx="587329" cy="2466000"/>
              </a:xfrm>
            </p:grpSpPr>
            <p:grpSp>
              <p:nvGrpSpPr>
                <p:cNvPr id="1036" name="Groupe 1035"/>
                <p:cNvGrpSpPr/>
                <p:nvPr/>
              </p:nvGrpSpPr>
              <p:grpSpPr>
                <a:xfrm>
                  <a:off x="4570011" y="683719"/>
                  <a:ext cx="576000" cy="2466000"/>
                  <a:chOff x="5940151" y="836711"/>
                  <a:chExt cx="576000" cy="2466000"/>
                </a:xfrm>
              </p:grpSpPr>
              <p:pic>
                <p:nvPicPr>
                  <p:cNvPr id="67" name="Picture 2"/>
                  <p:cNvPicPr preferRelativeResize="0">
                    <a:picLocks noChangeArrowheads="1"/>
                  </p:cNvPicPr>
                  <p:nvPr/>
                </p:nvPicPr>
                <p:blipFill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62412" r="29713"/>
                  <a:stretch/>
                </p:blipFill>
                <p:spPr bwMode="auto">
                  <a:xfrm>
                    <a:off x="5940151" y="836711"/>
                    <a:ext cx="576000" cy="24660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pic>
              <p:grpSp>
                <p:nvGrpSpPr>
                  <p:cNvPr id="270" name="Groupe 269"/>
                  <p:cNvGrpSpPr/>
                  <p:nvPr/>
                </p:nvGrpSpPr>
                <p:grpSpPr>
                  <a:xfrm>
                    <a:off x="5989642" y="1090381"/>
                    <a:ext cx="477019" cy="1736685"/>
                    <a:chOff x="1516811" y="1135910"/>
                    <a:chExt cx="477019" cy="1736685"/>
                  </a:xfrm>
                </p:grpSpPr>
                <p:sp>
                  <p:nvSpPr>
                    <p:cNvPr id="271" name="Organigramme : Jonction de sommaire 270"/>
                    <p:cNvSpPr/>
                    <p:nvPr/>
                  </p:nvSpPr>
                  <p:spPr>
                    <a:xfrm>
                      <a:off x="1516811" y="1135910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272" name="Organigramme : Jonction de sommaire 271"/>
                    <p:cNvSpPr/>
                    <p:nvPr/>
                  </p:nvSpPr>
                  <p:spPr>
                    <a:xfrm>
                      <a:off x="1810474" y="1135910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273" name="Organigramme : Jonction de sommaire 272"/>
                    <p:cNvSpPr/>
                    <p:nvPr/>
                  </p:nvSpPr>
                  <p:spPr>
                    <a:xfrm>
                      <a:off x="1516811" y="2702050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274" name="Organigramme : Jonction de sommaire 273"/>
                    <p:cNvSpPr/>
                    <p:nvPr/>
                  </p:nvSpPr>
                  <p:spPr>
                    <a:xfrm>
                      <a:off x="1810474" y="2702049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</p:grpSp>
            </p:grpSp>
            <p:sp>
              <p:nvSpPr>
                <p:cNvPr id="307" name="Rectangle 306"/>
                <p:cNvSpPr/>
                <p:nvPr/>
              </p:nvSpPr>
              <p:spPr>
                <a:xfrm>
                  <a:off x="4601666" y="841172"/>
                  <a:ext cx="555674" cy="1997248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21" name="Groupe 20"/>
              <p:cNvGrpSpPr/>
              <p:nvPr/>
            </p:nvGrpSpPr>
            <p:grpSpPr>
              <a:xfrm>
                <a:off x="7838854" y="683719"/>
                <a:ext cx="585475" cy="2466000"/>
                <a:chOff x="5157340" y="683719"/>
                <a:chExt cx="585475" cy="2466000"/>
              </a:xfrm>
            </p:grpSpPr>
            <p:grpSp>
              <p:nvGrpSpPr>
                <p:cNvPr id="1037" name="Groupe 1036"/>
                <p:cNvGrpSpPr/>
                <p:nvPr/>
              </p:nvGrpSpPr>
              <p:grpSpPr>
                <a:xfrm>
                  <a:off x="5157340" y="683719"/>
                  <a:ext cx="576000" cy="2466000"/>
                  <a:chOff x="6948264" y="873841"/>
                  <a:chExt cx="576000" cy="2466000"/>
                </a:xfrm>
              </p:grpSpPr>
              <p:pic>
                <p:nvPicPr>
                  <p:cNvPr id="68" name="Picture 2"/>
                  <p:cNvPicPr preferRelativeResize="0">
                    <a:picLocks noChangeArrowheads="1"/>
                  </p:cNvPicPr>
                  <p:nvPr/>
                </p:nvPicPr>
                <p:blipFill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70013" r="22326"/>
                  <a:stretch/>
                </p:blipFill>
                <p:spPr bwMode="auto">
                  <a:xfrm>
                    <a:off x="6948264" y="873841"/>
                    <a:ext cx="576000" cy="24660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pic>
              <p:grpSp>
                <p:nvGrpSpPr>
                  <p:cNvPr id="275" name="Groupe 274"/>
                  <p:cNvGrpSpPr/>
                  <p:nvPr/>
                </p:nvGrpSpPr>
                <p:grpSpPr>
                  <a:xfrm>
                    <a:off x="6997755" y="1130059"/>
                    <a:ext cx="477019" cy="1736685"/>
                    <a:chOff x="1516811" y="1135910"/>
                    <a:chExt cx="477019" cy="1736685"/>
                  </a:xfrm>
                </p:grpSpPr>
                <p:sp>
                  <p:nvSpPr>
                    <p:cNvPr id="276" name="Organigramme : Jonction de sommaire 275"/>
                    <p:cNvSpPr/>
                    <p:nvPr/>
                  </p:nvSpPr>
                  <p:spPr>
                    <a:xfrm>
                      <a:off x="1516811" y="1135910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277" name="Organigramme : Jonction de sommaire 276"/>
                    <p:cNvSpPr/>
                    <p:nvPr/>
                  </p:nvSpPr>
                  <p:spPr>
                    <a:xfrm>
                      <a:off x="1810474" y="1135910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278" name="Organigramme : Jonction de sommaire 277"/>
                    <p:cNvSpPr/>
                    <p:nvPr/>
                  </p:nvSpPr>
                  <p:spPr>
                    <a:xfrm>
                      <a:off x="1516811" y="2702050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279" name="Organigramme : Jonction de sommaire 278"/>
                    <p:cNvSpPr/>
                    <p:nvPr/>
                  </p:nvSpPr>
                  <p:spPr>
                    <a:xfrm>
                      <a:off x="1810474" y="2702049"/>
                      <a:ext cx="183356" cy="170545"/>
                    </a:xfrm>
                    <a:prstGeom prst="flowChartSummingJunction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</p:grpSp>
            </p:grpSp>
            <p:sp>
              <p:nvSpPr>
                <p:cNvPr id="308" name="Rectangle 307"/>
                <p:cNvSpPr/>
                <p:nvPr/>
              </p:nvSpPr>
              <p:spPr>
                <a:xfrm>
                  <a:off x="5187141" y="845632"/>
                  <a:ext cx="555674" cy="1997248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22" name="Groupe 21"/>
              <p:cNvGrpSpPr/>
              <p:nvPr/>
            </p:nvGrpSpPr>
            <p:grpSpPr>
              <a:xfrm>
                <a:off x="8400585" y="705389"/>
                <a:ext cx="1092426" cy="2422661"/>
                <a:chOff x="5719071" y="705389"/>
                <a:chExt cx="1092426" cy="2422661"/>
              </a:xfrm>
            </p:grpSpPr>
            <p:grpSp>
              <p:nvGrpSpPr>
                <p:cNvPr id="1038" name="Groupe 1037"/>
                <p:cNvGrpSpPr/>
                <p:nvPr/>
              </p:nvGrpSpPr>
              <p:grpSpPr>
                <a:xfrm>
                  <a:off x="5719071" y="705389"/>
                  <a:ext cx="1092426" cy="2422661"/>
                  <a:chOff x="6500163" y="799782"/>
                  <a:chExt cx="1092426" cy="2422661"/>
                </a:xfrm>
              </p:grpSpPr>
              <p:pic>
                <p:nvPicPr>
                  <p:cNvPr id="62" name="Picture 2"/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77553" r="3643"/>
                  <a:stretch/>
                </p:blipFill>
                <p:spPr bwMode="auto">
                  <a:xfrm>
                    <a:off x="6500163" y="799782"/>
                    <a:ext cx="1092426" cy="242266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pic>
              <p:sp>
                <p:nvSpPr>
                  <p:cNvPr id="287" name="Rectangle 286"/>
                  <p:cNvSpPr/>
                  <p:nvPr/>
                </p:nvSpPr>
                <p:spPr>
                  <a:xfrm>
                    <a:off x="6709629" y="2720194"/>
                    <a:ext cx="802690" cy="208159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 b="1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84" name="Organigramme : Jonction de sommaire 283"/>
                  <p:cNvSpPr/>
                  <p:nvPr/>
                </p:nvSpPr>
                <p:spPr>
                  <a:xfrm>
                    <a:off x="6534669" y="2757807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285" name="Organigramme : Jonction de sommaire 284"/>
                  <p:cNvSpPr/>
                  <p:nvPr/>
                </p:nvSpPr>
                <p:spPr>
                  <a:xfrm>
                    <a:off x="6926048" y="2757808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286" name="Organigramme : Jonction de sommaire 285"/>
                  <p:cNvSpPr/>
                  <p:nvPr/>
                </p:nvSpPr>
                <p:spPr>
                  <a:xfrm>
                    <a:off x="7328963" y="2757808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288" name="Rectangle 287"/>
                  <p:cNvSpPr/>
                  <p:nvPr/>
                </p:nvSpPr>
                <p:spPr>
                  <a:xfrm>
                    <a:off x="7267668" y="2527977"/>
                    <a:ext cx="217724" cy="208159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36000" rIns="36000" rtlCol="0" anchor="ctr"/>
                  <a:lstStyle/>
                  <a:p>
                    <a:pPr algn="ctr"/>
                    <a:r>
                      <a:rPr lang="fr-FR" sz="1000" b="1" dirty="0">
                        <a:solidFill>
                          <a:srgbClr val="00B058"/>
                        </a:solidFill>
                      </a:rPr>
                      <a:t>P</a:t>
                    </a:r>
                    <a:r>
                      <a:rPr lang="fr-FR" sz="1000" b="1" dirty="0" smtClean="0">
                        <a:solidFill>
                          <a:srgbClr val="00B058"/>
                        </a:solidFill>
                      </a:rPr>
                      <a:t>E</a:t>
                    </a:r>
                    <a:endParaRPr lang="fr-FR" sz="1000" b="1" dirty="0">
                      <a:solidFill>
                        <a:srgbClr val="00B058"/>
                      </a:solidFill>
                    </a:endParaRPr>
                  </a:p>
                </p:txBody>
              </p:sp>
            </p:grpSp>
            <p:sp>
              <p:nvSpPr>
                <p:cNvPr id="309" name="Rectangle 308"/>
                <p:cNvSpPr/>
                <p:nvPr/>
              </p:nvSpPr>
              <p:spPr>
                <a:xfrm>
                  <a:off x="5752027" y="841172"/>
                  <a:ext cx="1059470" cy="1997248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14" name="Groupe 13"/>
              <p:cNvGrpSpPr/>
              <p:nvPr/>
            </p:nvGrpSpPr>
            <p:grpSpPr>
              <a:xfrm>
                <a:off x="1988111" y="1334517"/>
                <a:ext cx="298266" cy="1164404"/>
                <a:chOff x="532614" y="1294315"/>
                <a:chExt cx="298266" cy="1164404"/>
              </a:xfrm>
            </p:grpSpPr>
            <p:sp>
              <p:nvSpPr>
                <p:cNvPr id="329" name="Rectangle 328"/>
                <p:cNvSpPr/>
                <p:nvPr/>
              </p:nvSpPr>
              <p:spPr>
                <a:xfrm>
                  <a:off x="532614" y="1294315"/>
                  <a:ext cx="298266" cy="1164404"/>
                </a:xfrm>
                <a:prstGeom prst="rect">
                  <a:avLst/>
                </a:prstGeom>
                <a:solidFill>
                  <a:srgbClr val="FFFF00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9" name="Connecteur droit 8"/>
                <p:cNvCxnSpPr/>
                <p:nvPr/>
              </p:nvCxnSpPr>
              <p:spPr>
                <a:xfrm flipH="1">
                  <a:off x="603346" y="1318468"/>
                  <a:ext cx="14082" cy="1116510"/>
                </a:xfrm>
                <a:prstGeom prst="line">
                  <a:avLst/>
                </a:prstGeom>
                <a:ln w="76200">
                  <a:solidFill>
                    <a:srgbClr val="59C27B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0" name="Connecteur droit 329"/>
                <p:cNvCxnSpPr/>
                <p:nvPr/>
              </p:nvCxnSpPr>
              <p:spPr>
                <a:xfrm flipH="1">
                  <a:off x="738282" y="1318468"/>
                  <a:ext cx="2890" cy="1117951"/>
                </a:xfrm>
                <a:prstGeom prst="line">
                  <a:avLst/>
                </a:prstGeom>
                <a:ln w="76200">
                  <a:solidFill>
                    <a:srgbClr val="59C27B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31" name="Organigramme : Jonction de sommaire 330"/>
                <p:cNvSpPr/>
                <p:nvPr/>
              </p:nvSpPr>
              <p:spPr>
                <a:xfrm>
                  <a:off x="590069" y="1376275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32" name="Organigramme : Jonction de sommaire 331"/>
                <p:cNvSpPr/>
                <p:nvPr/>
              </p:nvSpPr>
              <p:spPr>
                <a:xfrm>
                  <a:off x="590069" y="2175445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  <p:grpSp>
          <p:nvGrpSpPr>
            <p:cNvPr id="4" name="Groupe 3"/>
            <p:cNvGrpSpPr/>
            <p:nvPr/>
          </p:nvGrpSpPr>
          <p:grpSpPr>
            <a:xfrm>
              <a:off x="-962290" y="4335169"/>
              <a:ext cx="1071177" cy="1968027"/>
              <a:chOff x="-827334" y="4428463"/>
              <a:chExt cx="1071177" cy="1968027"/>
            </a:xfrm>
          </p:grpSpPr>
          <p:grpSp>
            <p:nvGrpSpPr>
              <p:cNvPr id="2" name="Groupe 1"/>
              <p:cNvGrpSpPr/>
              <p:nvPr/>
            </p:nvGrpSpPr>
            <p:grpSpPr>
              <a:xfrm>
                <a:off x="-827334" y="4428463"/>
                <a:ext cx="1071177" cy="1968027"/>
                <a:chOff x="-325102" y="4417490"/>
                <a:chExt cx="1071177" cy="1968027"/>
              </a:xfrm>
            </p:grpSpPr>
            <p:grpSp>
              <p:nvGrpSpPr>
                <p:cNvPr id="102" name="Groupe 101"/>
                <p:cNvGrpSpPr/>
                <p:nvPr/>
              </p:nvGrpSpPr>
              <p:grpSpPr>
                <a:xfrm>
                  <a:off x="-325102" y="4417490"/>
                  <a:ext cx="1071177" cy="1968027"/>
                  <a:chOff x="0" y="3669065"/>
                  <a:chExt cx="1071177" cy="1968027"/>
                </a:xfrm>
              </p:grpSpPr>
              <p:pic>
                <p:nvPicPr>
                  <p:cNvPr id="69" name="Picture 2"/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794" t="6168" r="84373" b="21195"/>
                  <a:stretch/>
                </p:blipFill>
                <p:spPr bwMode="auto">
                  <a:xfrm>
                    <a:off x="0" y="3669065"/>
                    <a:ext cx="1071177" cy="1968027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pic>
              <p:sp>
                <p:nvSpPr>
                  <p:cNvPr id="49" name="Rectangle 48"/>
                  <p:cNvSpPr/>
                  <p:nvPr/>
                </p:nvSpPr>
                <p:spPr>
                  <a:xfrm>
                    <a:off x="45244" y="3700463"/>
                    <a:ext cx="478631" cy="201358"/>
                  </a:xfrm>
                  <a:prstGeom prst="rect">
                    <a:avLst/>
                  </a:prstGeom>
                  <a:solidFill>
                    <a:srgbClr val="3480D2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77" name="Organigramme : Jonction de sommaire 76"/>
                  <p:cNvSpPr/>
                  <p:nvPr/>
                </p:nvSpPr>
                <p:spPr>
                  <a:xfrm>
                    <a:off x="45244" y="5399206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79" name="Organigramme : Jonction de sommaire 78"/>
                  <p:cNvSpPr/>
                  <p:nvPr/>
                </p:nvSpPr>
                <p:spPr>
                  <a:xfrm>
                    <a:off x="340519" y="5402321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grpSp>
                <p:nvGrpSpPr>
                  <p:cNvPr id="103" name="Groupe 102"/>
                  <p:cNvGrpSpPr/>
                  <p:nvPr/>
                </p:nvGrpSpPr>
                <p:grpSpPr>
                  <a:xfrm>
                    <a:off x="752236" y="4464195"/>
                    <a:ext cx="183356" cy="183356"/>
                    <a:chOff x="610528" y="2946580"/>
                    <a:chExt cx="183356" cy="183356"/>
                  </a:xfrm>
                </p:grpSpPr>
                <p:sp>
                  <p:nvSpPr>
                    <p:cNvPr id="104" name="Ellipse 103"/>
                    <p:cNvSpPr/>
                    <p:nvPr/>
                  </p:nvSpPr>
                  <p:spPr>
                    <a:xfrm>
                      <a:off x="610528" y="2946580"/>
                      <a:ext cx="183356" cy="183356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grpSp>
                  <p:nvGrpSpPr>
                    <p:cNvPr id="105" name="Groupe 104"/>
                    <p:cNvGrpSpPr/>
                    <p:nvPr/>
                  </p:nvGrpSpPr>
                  <p:grpSpPr>
                    <a:xfrm>
                      <a:off x="633080" y="2981217"/>
                      <a:ext cx="131136" cy="114081"/>
                      <a:chOff x="434148" y="3009264"/>
                      <a:chExt cx="131136" cy="114081"/>
                    </a:xfrm>
                    <a:solidFill>
                      <a:schemeClr val="bg1">
                        <a:lumMod val="75000"/>
                      </a:schemeClr>
                    </a:solidFill>
                  </p:grpSpPr>
                  <p:sp>
                    <p:nvSpPr>
                      <p:cNvPr id="106" name="Rectangle à coins arrondis 105"/>
                      <p:cNvSpPr/>
                      <p:nvPr/>
                    </p:nvSpPr>
                    <p:spPr>
                      <a:xfrm>
                        <a:off x="489576" y="3009264"/>
                        <a:ext cx="36000" cy="114081"/>
                      </a:xfrm>
                      <a:prstGeom prst="roundRect">
                        <a:avLst/>
                      </a:prstGeom>
                      <a:grpFill/>
                      <a:ln w="9525"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/>
                      </a:p>
                    </p:txBody>
                  </p:sp>
                  <p:sp>
                    <p:nvSpPr>
                      <p:cNvPr id="107" name="Flèche gauche 106"/>
                      <p:cNvSpPr/>
                      <p:nvPr/>
                    </p:nvSpPr>
                    <p:spPr>
                      <a:xfrm>
                        <a:off x="434148" y="3031193"/>
                        <a:ext cx="131136" cy="70223"/>
                      </a:xfrm>
                      <a:prstGeom prst="leftArrow">
                        <a:avLst/>
                      </a:prstGeom>
                      <a:grpFill/>
                      <a:ln w="9525"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/>
                      </a:p>
                    </p:txBody>
                  </p:sp>
                </p:grpSp>
              </p:grpSp>
              <p:grpSp>
                <p:nvGrpSpPr>
                  <p:cNvPr id="108" name="Groupe 107"/>
                  <p:cNvGrpSpPr/>
                  <p:nvPr/>
                </p:nvGrpSpPr>
                <p:grpSpPr>
                  <a:xfrm>
                    <a:off x="752236" y="4674708"/>
                    <a:ext cx="183356" cy="183356"/>
                    <a:chOff x="610528" y="2874534"/>
                    <a:chExt cx="183356" cy="183356"/>
                  </a:xfrm>
                </p:grpSpPr>
                <p:sp>
                  <p:nvSpPr>
                    <p:cNvPr id="109" name="Ellipse 108"/>
                    <p:cNvSpPr/>
                    <p:nvPr/>
                  </p:nvSpPr>
                  <p:spPr>
                    <a:xfrm>
                      <a:off x="610528" y="2874534"/>
                      <a:ext cx="183356" cy="183356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grpSp>
                  <p:nvGrpSpPr>
                    <p:cNvPr id="110" name="Groupe 109"/>
                    <p:cNvGrpSpPr/>
                    <p:nvPr/>
                  </p:nvGrpSpPr>
                  <p:grpSpPr>
                    <a:xfrm>
                      <a:off x="633080" y="2909171"/>
                      <a:ext cx="131136" cy="114081"/>
                      <a:chOff x="434148" y="2937218"/>
                      <a:chExt cx="131136" cy="114081"/>
                    </a:xfrm>
                    <a:solidFill>
                      <a:schemeClr val="bg1">
                        <a:lumMod val="75000"/>
                      </a:schemeClr>
                    </a:solidFill>
                  </p:grpSpPr>
                  <p:sp>
                    <p:nvSpPr>
                      <p:cNvPr id="111" name="Rectangle à coins arrondis 110"/>
                      <p:cNvSpPr/>
                      <p:nvPr/>
                    </p:nvSpPr>
                    <p:spPr>
                      <a:xfrm>
                        <a:off x="489576" y="2937218"/>
                        <a:ext cx="36000" cy="114081"/>
                      </a:xfrm>
                      <a:prstGeom prst="roundRect">
                        <a:avLst/>
                      </a:prstGeom>
                      <a:grpFill/>
                      <a:ln w="9525"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/>
                      </a:p>
                    </p:txBody>
                  </p:sp>
                  <p:sp>
                    <p:nvSpPr>
                      <p:cNvPr id="112" name="Flèche gauche 111"/>
                      <p:cNvSpPr/>
                      <p:nvPr/>
                    </p:nvSpPr>
                    <p:spPr>
                      <a:xfrm>
                        <a:off x="434148" y="2959147"/>
                        <a:ext cx="131136" cy="70223"/>
                      </a:xfrm>
                      <a:prstGeom prst="leftArrow">
                        <a:avLst/>
                      </a:prstGeom>
                      <a:grpFill/>
                      <a:ln w="9525"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/>
                      </a:p>
                    </p:txBody>
                  </p:sp>
                </p:grpSp>
              </p:grpSp>
            </p:grpSp>
            <p:sp>
              <p:nvSpPr>
                <p:cNvPr id="280" name="Rectangle 279"/>
                <p:cNvSpPr/>
                <p:nvPr/>
              </p:nvSpPr>
              <p:spPr>
                <a:xfrm>
                  <a:off x="-301351" y="5921550"/>
                  <a:ext cx="633777" cy="204972"/>
                </a:xfrm>
                <a:prstGeom prst="rect">
                  <a:avLst/>
                </a:prstGeom>
                <a:noFill/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fr-FR" sz="1050" b="1" dirty="0" smtClean="0">
                      <a:solidFill>
                        <a:schemeClr val="tx1"/>
                      </a:solidFill>
                    </a:rPr>
                    <a:t>N       L</a:t>
                  </a:r>
                  <a:endParaRPr lang="fr-FR" sz="1050" b="1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300" name="Rectangle 299"/>
              <p:cNvSpPr/>
              <p:nvPr/>
            </p:nvSpPr>
            <p:spPr>
              <a:xfrm>
                <a:off x="-250245" y="5953403"/>
                <a:ext cx="451458" cy="417001"/>
              </a:xfrm>
              <a:prstGeom prst="rect">
                <a:avLst/>
              </a:prstGeom>
              <a:solidFill>
                <a:srgbClr val="3480D2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99" name="Organigramme : Jonction de sommaire 298"/>
              <p:cNvSpPr/>
              <p:nvPr/>
            </p:nvSpPr>
            <p:spPr>
              <a:xfrm>
                <a:off x="-11131" y="5932523"/>
                <a:ext cx="183356" cy="170545"/>
              </a:xfrm>
              <a:prstGeom prst="flowChartSummingJunction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94" name="Rectangle 293"/>
              <p:cNvSpPr/>
              <p:nvPr/>
            </p:nvSpPr>
            <p:spPr>
              <a:xfrm>
                <a:off x="-370481" y="5910566"/>
                <a:ext cx="481376" cy="204972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fr-FR" sz="1050" b="1" dirty="0" err="1" smtClean="0">
                    <a:solidFill>
                      <a:schemeClr val="tx1"/>
                    </a:solidFill>
                  </a:rPr>
                  <a:t>Hold</a:t>
                </a:r>
                <a:r>
                  <a:rPr lang="fr-FR" sz="105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fr-FR" sz="1050" dirty="0" smtClean="0">
                    <a:solidFill>
                      <a:schemeClr val="tx1"/>
                    </a:solidFill>
                  </a:rPr>
                  <a:t>    </a:t>
                </a:r>
                <a:endParaRPr lang="fr-FR" sz="105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33" name="Rectangle 332"/>
            <p:cNvSpPr/>
            <p:nvPr/>
          </p:nvSpPr>
          <p:spPr>
            <a:xfrm>
              <a:off x="-938538" y="4355638"/>
              <a:ext cx="1047426" cy="1950090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5" name="Groupe 4"/>
            <p:cNvGrpSpPr/>
            <p:nvPr/>
          </p:nvGrpSpPr>
          <p:grpSpPr>
            <a:xfrm>
              <a:off x="89275" y="4314399"/>
              <a:ext cx="902243" cy="1991329"/>
              <a:chOff x="224231" y="4407693"/>
              <a:chExt cx="902243" cy="1991329"/>
            </a:xfrm>
          </p:grpSpPr>
          <p:grpSp>
            <p:nvGrpSpPr>
              <p:cNvPr id="113" name="Groupe 112"/>
              <p:cNvGrpSpPr/>
              <p:nvPr/>
            </p:nvGrpSpPr>
            <p:grpSpPr>
              <a:xfrm>
                <a:off x="232159" y="4407693"/>
                <a:ext cx="854573" cy="1987621"/>
                <a:chOff x="557261" y="3659268"/>
                <a:chExt cx="854573" cy="1987621"/>
              </a:xfrm>
            </p:grpSpPr>
            <p:pic>
              <p:nvPicPr>
                <p:cNvPr id="70" name="Picture 2"/>
                <p:cNvPicPr>
                  <a:picLocks noChangeAspect="1" noChangeArrowheads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5327" t="5369" r="77378" b="20534"/>
                <a:stretch/>
              </p:blipFill>
              <p:spPr bwMode="auto">
                <a:xfrm>
                  <a:off x="557261" y="3659268"/>
                  <a:ext cx="854573" cy="19876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sp>
              <p:nvSpPr>
                <p:cNvPr id="53" name="Rectangle 52"/>
                <p:cNvSpPr/>
                <p:nvPr/>
              </p:nvSpPr>
              <p:spPr>
                <a:xfrm>
                  <a:off x="585142" y="3705224"/>
                  <a:ext cx="734871" cy="214313"/>
                </a:xfrm>
                <a:prstGeom prst="rect">
                  <a:avLst/>
                </a:prstGeom>
                <a:solidFill>
                  <a:srgbClr val="3480D2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58" name="Rectangle 57"/>
                <p:cNvSpPr/>
                <p:nvPr/>
              </p:nvSpPr>
              <p:spPr>
                <a:xfrm>
                  <a:off x="590386" y="4484640"/>
                  <a:ext cx="788323" cy="1149331"/>
                </a:xfrm>
                <a:prstGeom prst="rect">
                  <a:avLst/>
                </a:prstGeom>
                <a:solidFill>
                  <a:srgbClr val="3480D2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grpSp>
              <p:nvGrpSpPr>
                <p:cNvPr id="101" name="Groupe 100"/>
                <p:cNvGrpSpPr/>
                <p:nvPr/>
              </p:nvGrpSpPr>
              <p:grpSpPr>
                <a:xfrm>
                  <a:off x="774224" y="5400763"/>
                  <a:ext cx="482566" cy="170545"/>
                  <a:chOff x="778719" y="5400763"/>
                  <a:chExt cx="482566" cy="170545"/>
                </a:xfrm>
              </p:grpSpPr>
              <p:sp>
                <p:nvSpPr>
                  <p:cNvPr id="80" name="Organigramme : Jonction de sommaire 79"/>
                  <p:cNvSpPr/>
                  <p:nvPr/>
                </p:nvSpPr>
                <p:spPr>
                  <a:xfrm>
                    <a:off x="778719" y="5400763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81" name="Organigramme : Jonction de sommaire 80"/>
                  <p:cNvSpPr/>
                  <p:nvPr/>
                </p:nvSpPr>
                <p:spPr>
                  <a:xfrm>
                    <a:off x="1077929" y="5400763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grpSp>
              <p:nvGrpSpPr>
                <p:cNvPr id="90" name="Groupe 89"/>
                <p:cNvGrpSpPr/>
                <p:nvPr/>
              </p:nvGrpSpPr>
              <p:grpSpPr>
                <a:xfrm>
                  <a:off x="619217" y="5066653"/>
                  <a:ext cx="730660" cy="170545"/>
                  <a:chOff x="622578" y="5066653"/>
                  <a:chExt cx="730660" cy="170545"/>
                </a:xfrm>
              </p:grpSpPr>
              <p:sp>
                <p:nvSpPr>
                  <p:cNvPr id="82" name="Organigramme : Jonction de sommaire 81"/>
                  <p:cNvSpPr/>
                  <p:nvPr/>
                </p:nvSpPr>
                <p:spPr>
                  <a:xfrm>
                    <a:off x="622578" y="5066653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83" name="Organigramme : Jonction de sommaire 82"/>
                  <p:cNvSpPr/>
                  <p:nvPr/>
                </p:nvSpPr>
                <p:spPr>
                  <a:xfrm>
                    <a:off x="896230" y="5066653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84" name="Organigramme : Jonction de sommaire 83"/>
                  <p:cNvSpPr/>
                  <p:nvPr/>
                </p:nvSpPr>
                <p:spPr>
                  <a:xfrm>
                    <a:off x="1169882" y="5066653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cxnSp>
              <p:nvCxnSpPr>
                <p:cNvPr id="45" name="Connecteur droit 44"/>
                <p:cNvCxnSpPr/>
                <p:nvPr/>
              </p:nvCxnSpPr>
              <p:spPr>
                <a:xfrm>
                  <a:off x="557261" y="5016744"/>
                  <a:ext cx="85457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7" name="Organigramme : Jonction de sommaire 56"/>
                <p:cNvSpPr/>
                <p:nvPr/>
              </p:nvSpPr>
              <p:spPr>
                <a:xfrm>
                  <a:off x="1093512" y="3715869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grpSp>
              <p:nvGrpSpPr>
                <p:cNvPr id="89" name="Groupe 88"/>
                <p:cNvGrpSpPr/>
                <p:nvPr/>
              </p:nvGrpSpPr>
              <p:grpSpPr>
                <a:xfrm>
                  <a:off x="892869" y="4271610"/>
                  <a:ext cx="183356" cy="183356"/>
                  <a:chOff x="45244" y="3035252"/>
                  <a:chExt cx="183356" cy="183356"/>
                </a:xfrm>
              </p:grpSpPr>
              <p:sp>
                <p:nvSpPr>
                  <p:cNvPr id="85" name="Ellipse 84"/>
                  <p:cNvSpPr/>
                  <p:nvPr/>
                </p:nvSpPr>
                <p:spPr>
                  <a:xfrm>
                    <a:off x="45244" y="3035252"/>
                    <a:ext cx="183356" cy="183356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grpSp>
                <p:nvGrpSpPr>
                  <p:cNvPr id="88" name="Groupe 87"/>
                  <p:cNvGrpSpPr/>
                  <p:nvPr/>
                </p:nvGrpSpPr>
                <p:grpSpPr>
                  <a:xfrm>
                    <a:off x="67796" y="3069889"/>
                    <a:ext cx="131136" cy="114081"/>
                    <a:chOff x="-131136" y="3097936"/>
                    <a:chExt cx="131136" cy="114081"/>
                  </a:xfrm>
                  <a:solidFill>
                    <a:schemeClr val="bg1">
                      <a:lumMod val="75000"/>
                    </a:schemeClr>
                  </a:solidFill>
                </p:grpSpPr>
                <p:sp>
                  <p:nvSpPr>
                    <p:cNvPr id="87" name="Rectangle à coins arrondis 86"/>
                    <p:cNvSpPr/>
                    <p:nvPr/>
                  </p:nvSpPr>
                  <p:spPr>
                    <a:xfrm>
                      <a:off x="-75708" y="3097936"/>
                      <a:ext cx="36000" cy="114081"/>
                    </a:xfrm>
                    <a:prstGeom prst="roundRect">
                      <a:avLst/>
                    </a:prstGeom>
                    <a:grpFill/>
                    <a:ln w="9525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86" name="Flèche gauche 85"/>
                    <p:cNvSpPr/>
                    <p:nvPr/>
                  </p:nvSpPr>
                  <p:spPr>
                    <a:xfrm>
                      <a:off x="-131136" y="3119865"/>
                      <a:ext cx="131136" cy="70223"/>
                    </a:xfrm>
                    <a:prstGeom prst="leftArrow">
                      <a:avLst/>
                    </a:prstGeom>
                    <a:grpFill/>
                    <a:ln w="9525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</p:grpSp>
            </p:grpSp>
            <p:grpSp>
              <p:nvGrpSpPr>
                <p:cNvPr id="91" name="Groupe 90"/>
                <p:cNvGrpSpPr/>
                <p:nvPr/>
              </p:nvGrpSpPr>
              <p:grpSpPr>
                <a:xfrm>
                  <a:off x="892869" y="4486081"/>
                  <a:ext cx="183356" cy="183356"/>
                  <a:chOff x="45244" y="3035252"/>
                  <a:chExt cx="183356" cy="183356"/>
                </a:xfrm>
              </p:grpSpPr>
              <p:sp>
                <p:nvSpPr>
                  <p:cNvPr id="92" name="Ellipse 91"/>
                  <p:cNvSpPr/>
                  <p:nvPr/>
                </p:nvSpPr>
                <p:spPr>
                  <a:xfrm>
                    <a:off x="45244" y="3035252"/>
                    <a:ext cx="183356" cy="183356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grpSp>
                <p:nvGrpSpPr>
                  <p:cNvPr id="93" name="Groupe 92"/>
                  <p:cNvGrpSpPr/>
                  <p:nvPr/>
                </p:nvGrpSpPr>
                <p:grpSpPr>
                  <a:xfrm>
                    <a:off x="67796" y="3069889"/>
                    <a:ext cx="131136" cy="114081"/>
                    <a:chOff x="-131136" y="3097936"/>
                    <a:chExt cx="131136" cy="114081"/>
                  </a:xfrm>
                  <a:solidFill>
                    <a:schemeClr val="bg1">
                      <a:lumMod val="75000"/>
                    </a:schemeClr>
                  </a:solidFill>
                </p:grpSpPr>
                <p:sp>
                  <p:nvSpPr>
                    <p:cNvPr id="94" name="Rectangle à coins arrondis 93"/>
                    <p:cNvSpPr/>
                    <p:nvPr/>
                  </p:nvSpPr>
                  <p:spPr>
                    <a:xfrm>
                      <a:off x="-75708" y="3097936"/>
                      <a:ext cx="36000" cy="114081"/>
                    </a:xfrm>
                    <a:prstGeom prst="roundRect">
                      <a:avLst/>
                    </a:prstGeom>
                    <a:grpFill/>
                    <a:ln w="9525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95" name="Flèche gauche 94"/>
                    <p:cNvSpPr/>
                    <p:nvPr/>
                  </p:nvSpPr>
                  <p:spPr>
                    <a:xfrm>
                      <a:off x="-131136" y="3119865"/>
                      <a:ext cx="131136" cy="70223"/>
                    </a:xfrm>
                    <a:prstGeom prst="leftArrow">
                      <a:avLst/>
                    </a:prstGeom>
                    <a:grpFill/>
                    <a:ln w="9525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</p:grpSp>
            </p:grpSp>
            <p:grpSp>
              <p:nvGrpSpPr>
                <p:cNvPr id="96" name="Groupe 95"/>
                <p:cNvGrpSpPr/>
                <p:nvPr/>
              </p:nvGrpSpPr>
              <p:grpSpPr>
                <a:xfrm>
                  <a:off x="830212" y="4716542"/>
                  <a:ext cx="308670" cy="308670"/>
                  <a:chOff x="45244" y="3035252"/>
                  <a:chExt cx="183356" cy="183356"/>
                </a:xfrm>
              </p:grpSpPr>
              <p:sp>
                <p:nvSpPr>
                  <p:cNvPr id="97" name="Ellipse 96"/>
                  <p:cNvSpPr/>
                  <p:nvPr/>
                </p:nvSpPr>
                <p:spPr>
                  <a:xfrm>
                    <a:off x="45244" y="3035252"/>
                    <a:ext cx="183356" cy="183356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grpSp>
                <p:nvGrpSpPr>
                  <p:cNvPr id="98" name="Groupe 97"/>
                  <p:cNvGrpSpPr/>
                  <p:nvPr/>
                </p:nvGrpSpPr>
                <p:grpSpPr>
                  <a:xfrm>
                    <a:off x="67796" y="3069889"/>
                    <a:ext cx="131136" cy="114081"/>
                    <a:chOff x="-131136" y="3097936"/>
                    <a:chExt cx="131136" cy="114081"/>
                  </a:xfrm>
                  <a:solidFill>
                    <a:schemeClr val="bg1">
                      <a:lumMod val="75000"/>
                    </a:schemeClr>
                  </a:solidFill>
                </p:grpSpPr>
                <p:sp>
                  <p:nvSpPr>
                    <p:cNvPr id="99" name="Rectangle à coins arrondis 98"/>
                    <p:cNvSpPr/>
                    <p:nvPr/>
                  </p:nvSpPr>
                  <p:spPr>
                    <a:xfrm>
                      <a:off x="-75708" y="3097936"/>
                      <a:ext cx="36000" cy="114081"/>
                    </a:xfrm>
                    <a:prstGeom prst="roundRect">
                      <a:avLst/>
                    </a:prstGeom>
                    <a:grpFill/>
                    <a:ln w="9525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100" name="Flèche gauche 99"/>
                    <p:cNvSpPr/>
                    <p:nvPr/>
                  </p:nvSpPr>
                  <p:spPr>
                    <a:xfrm>
                      <a:off x="-131136" y="3119865"/>
                      <a:ext cx="131136" cy="70223"/>
                    </a:xfrm>
                    <a:prstGeom prst="leftArrow">
                      <a:avLst/>
                    </a:prstGeom>
                    <a:grpFill/>
                    <a:ln w="9525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</p:grpSp>
            </p:grpSp>
          </p:grpSp>
          <p:sp>
            <p:nvSpPr>
              <p:cNvPr id="283" name="Rectangle 282"/>
              <p:cNvSpPr/>
              <p:nvPr/>
            </p:nvSpPr>
            <p:spPr>
              <a:xfrm>
                <a:off x="261576" y="6194050"/>
                <a:ext cx="802810" cy="204972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r>
                  <a:rPr lang="fr-FR" sz="1050" b="1" dirty="0" smtClean="0">
                    <a:solidFill>
                      <a:schemeClr val="tx1"/>
                    </a:solidFill>
                  </a:rPr>
                  <a:t>1(L)       2</a:t>
                </a:r>
                <a:endParaRPr lang="fr-FR" sz="105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89" name="Rectangle 288"/>
              <p:cNvSpPr/>
              <p:nvPr/>
            </p:nvSpPr>
            <p:spPr>
              <a:xfrm>
                <a:off x="224231" y="5946420"/>
                <a:ext cx="902243" cy="204972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r>
                  <a:rPr lang="fr-FR" sz="1050" b="1" dirty="0" smtClean="0">
                    <a:solidFill>
                      <a:schemeClr val="tx1"/>
                    </a:solidFill>
                  </a:rPr>
                  <a:t>(N2)   3(L)    4       </a:t>
                </a:r>
                <a:endParaRPr lang="fr-FR" sz="1050" b="1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34" name="Rectangle 333"/>
            <p:cNvSpPr/>
            <p:nvPr/>
          </p:nvSpPr>
          <p:spPr>
            <a:xfrm>
              <a:off x="104001" y="4355638"/>
              <a:ext cx="831665" cy="1950090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6" name="Groupe 5"/>
            <p:cNvGrpSpPr/>
            <p:nvPr/>
          </p:nvGrpSpPr>
          <p:grpSpPr>
            <a:xfrm>
              <a:off x="854481" y="4314399"/>
              <a:ext cx="902633" cy="2013497"/>
              <a:chOff x="989437" y="4407693"/>
              <a:chExt cx="902633" cy="2013497"/>
            </a:xfrm>
          </p:grpSpPr>
          <p:grpSp>
            <p:nvGrpSpPr>
              <p:cNvPr id="115" name="Groupe 114"/>
              <p:cNvGrpSpPr/>
              <p:nvPr/>
            </p:nvGrpSpPr>
            <p:grpSpPr>
              <a:xfrm>
                <a:off x="1037497" y="4407693"/>
                <a:ext cx="854573" cy="1987621"/>
                <a:chOff x="557261" y="3659268"/>
                <a:chExt cx="854573" cy="1987621"/>
              </a:xfrm>
            </p:grpSpPr>
            <p:pic>
              <p:nvPicPr>
                <p:cNvPr id="116" name="Picture 2"/>
                <p:cNvPicPr>
                  <a:picLocks noChangeAspect="1" noChangeArrowheads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5327" t="5369" r="77378" b="20534"/>
                <a:stretch/>
              </p:blipFill>
              <p:spPr bwMode="auto">
                <a:xfrm>
                  <a:off x="557261" y="3659268"/>
                  <a:ext cx="854573" cy="19876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sp>
              <p:nvSpPr>
                <p:cNvPr id="117" name="Rectangle 116"/>
                <p:cNvSpPr/>
                <p:nvPr/>
              </p:nvSpPr>
              <p:spPr>
                <a:xfrm>
                  <a:off x="585142" y="3705224"/>
                  <a:ext cx="734871" cy="214313"/>
                </a:xfrm>
                <a:prstGeom prst="rect">
                  <a:avLst/>
                </a:prstGeom>
                <a:solidFill>
                  <a:srgbClr val="3480D2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18" name="Rectangle 117"/>
                <p:cNvSpPr/>
                <p:nvPr/>
              </p:nvSpPr>
              <p:spPr>
                <a:xfrm>
                  <a:off x="590386" y="4484640"/>
                  <a:ext cx="788323" cy="1149331"/>
                </a:xfrm>
                <a:prstGeom prst="rect">
                  <a:avLst/>
                </a:prstGeom>
                <a:solidFill>
                  <a:srgbClr val="3480D2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grpSp>
              <p:nvGrpSpPr>
                <p:cNvPr id="119" name="Groupe 118"/>
                <p:cNvGrpSpPr/>
                <p:nvPr/>
              </p:nvGrpSpPr>
              <p:grpSpPr>
                <a:xfrm>
                  <a:off x="764698" y="5400763"/>
                  <a:ext cx="482566" cy="170545"/>
                  <a:chOff x="769193" y="5400763"/>
                  <a:chExt cx="482566" cy="170545"/>
                </a:xfrm>
              </p:grpSpPr>
              <p:sp>
                <p:nvSpPr>
                  <p:cNvPr id="141" name="Organigramme : Jonction de sommaire 140"/>
                  <p:cNvSpPr/>
                  <p:nvPr/>
                </p:nvSpPr>
                <p:spPr>
                  <a:xfrm>
                    <a:off x="769193" y="5400763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142" name="Organigramme : Jonction de sommaire 141"/>
                  <p:cNvSpPr/>
                  <p:nvPr/>
                </p:nvSpPr>
                <p:spPr>
                  <a:xfrm>
                    <a:off x="1068403" y="5400763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grpSp>
              <p:nvGrpSpPr>
                <p:cNvPr id="120" name="Groupe 119"/>
                <p:cNvGrpSpPr/>
                <p:nvPr/>
              </p:nvGrpSpPr>
              <p:grpSpPr>
                <a:xfrm>
                  <a:off x="619217" y="5066653"/>
                  <a:ext cx="730660" cy="170545"/>
                  <a:chOff x="622578" y="5066653"/>
                  <a:chExt cx="730660" cy="170545"/>
                </a:xfrm>
              </p:grpSpPr>
              <p:sp>
                <p:nvSpPr>
                  <p:cNvPr id="138" name="Organigramme : Jonction de sommaire 137"/>
                  <p:cNvSpPr/>
                  <p:nvPr/>
                </p:nvSpPr>
                <p:spPr>
                  <a:xfrm>
                    <a:off x="622578" y="5066653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139" name="Organigramme : Jonction de sommaire 138"/>
                  <p:cNvSpPr/>
                  <p:nvPr/>
                </p:nvSpPr>
                <p:spPr>
                  <a:xfrm>
                    <a:off x="896230" y="5066653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140" name="Organigramme : Jonction de sommaire 139"/>
                  <p:cNvSpPr/>
                  <p:nvPr/>
                </p:nvSpPr>
                <p:spPr>
                  <a:xfrm>
                    <a:off x="1169882" y="5066653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cxnSp>
              <p:nvCxnSpPr>
                <p:cNvPr id="121" name="Connecteur droit 120"/>
                <p:cNvCxnSpPr/>
                <p:nvPr/>
              </p:nvCxnSpPr>
              <p:spPr>
                <a:xfrm>
                  <a:off x="557261" y="5016744"/>
                  <a:ext cx="854573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2" name="Organigramme : Jonction de sommaire 121"/>
                <p:cNvSpPr/>
                <p:nvPr/>
              </p:nvSpPr>
              <p:spPr>
                <a:xfrm>
                  <a:off x="1093512" y="3715869"/>
                  <a:ext cx="183356" cy="170545"/>
                </a:xfrm>
                <a:prstGeom prst="flowChartSummingJunction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grpSp>
              <p:nvGrpSpPr>
                <p:cNvPr id="123" name="Groupe 122"/>
                <p:cNvGrpSpPr/>
                <p:nvPr/>
              </p:nvGrpSpPr>
              <p:grpSpPr>
                <a:xfrm>
                  <a:off x="892869" y="4271610"/>
                  <a:ext cx="183356" cy="183356"/>
                  <a:chOff x="45244" y="3035252"/>
                  <a:chExt cx="183356" cy="183356"/>
                </a:xfrm>
              </p:grpSpPr>
              <p:sp>
                <p:nvSpPr>
                  <p:cNvPr id="134" name="Ellipse 133"/>
                  <p:cNvSpPr/>
                  <p:nvPr/>
                </p:nvSpPr>
                <p:spPr>
                  <a:xfrm>
                    <a:off x="45244" y="3035252"/>
                    <a:ext cx="183356" cy="183356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grpSp>
                <p:nvGrpSpPr>
                  <p:cNvPr id="135" name="Groupe 134"/>
                  <p:cNvGrpSpPr/>
                  <p:nvPr/>
                </p:nvGrpSpPr>
                <p:grpSpPr>
                  <a:xfrm>
                    <a:off x="67796" y="3069889"/>
                    <a:ext cx="131136" cy="114081"/>
                    <a:chOff x="-131136" y="3097936"/>
                    <a:chExt cx="131136" cy="114081"/>
                  </a:xfrm>
                  <a:solidFill>
                    <a:schemeClr val="bg1">
                      <a:lumMod val="75000"/>
                    </a:schemeClr>
                  </a:solidFill>
                </p:grpSpPr>
                <p:sp>
                  <p:nvSpPr>
                    <p:cNvPr id="136" name="Rectangle à coins arrondis 135"/>
                    <p:cNvSpPr/>
                    <p:nvPr/>
                  </p:nvSpPr>
                  <p:spPr>
                    <a:xfrm>
                      <a:off x="-75708" y="3097936"/>
                      <a:ext cx="36000" cy="114081"/>
                    </a:xfrm>
                    <a:prstGeom prst="roundRect">
                      <a:avLst/>
                    </a:prstGeom>
                    <a:grpFill/>
                    <a:ln w="9525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137" name="Flèche gauche 136"/>
                    <p:cNvSpPr/>
                    <p:nvPr/>
                  </p:nvSpPr>
                  <p:spPr>
                    <a:xfrm>
                      <a:off x="-131136" y="3119865"/>
                      <a:ext cx="131136" cy="70223"/>
                    </a:xfrm>
                    <a:prstGeom prst="leftArrow">
                      <a:avLst/>
                    </a:prstGeom>
                    <a:grpFill/>
                    <a:ln w="9525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</p:grpSp>
            </p:grpSp>
            <p:grpSp>
              <p:nvGrpSpPr>
                <p:cNvPr id="124" name="Groupe 123"/>
                <p:cNvGrpSpPr/>
                <p:nvPr/>
              </p:nvGrpSpPr>
              <p:grpSpPr>
                <a:xfrm>
                  <a:off x="892869" y="4486081"/>
                  <a:ext cx="183356" cy="183356"/>
                  <a:chOff x="45244" y="3035252"/>
                  <a:chExt cx="183356" cy="183356"/>
                </a:xfrm>
              </p:grpSpPr>
              <p:sp>
                <p:nvSpPr>
                  <p:cNvPr id="130" name="Ellipse 129"/>
                  <p:cNvSpPr/>
                  <p:nvPr/>
                </p:nvSpPr>
                <p:spPr>
                  <a:xfrm>
                    <a:off x="45244" y="3035252"/>
                    <a:ext cx="183356" cy="183356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grpSp>
                <p:nvGrpSpPr>
                  <p:cNvPr id="131" name="Groupe 130"/>
                  <p:cNvGrpSpPr/>
                  <p:nvPr/>
                </p:nvGrpSpPr>
                <p:grpSpPr>
                  <a:xfrm>
                    <a:off x="67796" y="3069889"/>
                    <a:ext cx="131136" cy="114081"/>
                    <a:chOff x="-131136" y="3097936"/>
                    <a:chExt cx="131136" cy="114081"/>
                  </a:xfrm>
                  <a:solidFill>
                    <a:schemeClr val="bg1">
                      <a:lumMod val="75000"/>
                    </a:schemeClr>
                  </a:solidFill>
                </p:grpSpPr>
                <p:sp>
                  <p:nvSpPr>
                    <p:cNvPr id="132" name="Rectangle à coins arrondis 131"/>
                    <p:cNvSpPr/>
                    <p:nvPr/>
                  </p:nvSpPr>
                  <p:spPr>
                    <a:xfrm>
                      <a:off x="-75708" y="3097936"/>
                      <a:ext cx="36000" cy="114081"/>
                    </a:xfrm>
                    <a:prstGeom prst="roundRect">
                      <a:avLst/>
                    </a:prstGeom>
                    <a:grpFill/>
                    <a:ln w="9525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133" name="Flèche gauche 132"/>
                    <p:cNvSpPr/>
                    <p:nvPr/>
                  </p:nvSpPr>
                  <p:spPr>
                    <a:xfrm>
                      <a:off x="-131136" y="3119865"/>
                      <a:ext cx="131136" cy="70223"/>
                    </a:xfrm>
                    <a:prstGeom prst="leftArrow">
                      <a:avLst/>
                    </a:prstGeom>
                    <a:grpFill/>
                    <a:ln w="9525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</p:grpSp>
            </p:grpSp>
            <p:grpSp>
              <p:nvGrpSpPr>
                <p:cNvPr id="125" name="Groupe 124"/>
                <p:cNvGrpSpPr/>
                <p:nvPr/>
              </p:nvGrpSpPr>
              <p:grpSpPr>
                <a:xfrm>
                  <a:off x="830212" y="4716542"/>
                  <a:ext cx="308670" cy="308670"/>
                  <a:chOff x="45244" y="3035252"/>
                  <a:chExt cx="183356" cy="183356"/>
                </a:xfrm>
              </p:grpSpPr>
              <p:sp>
                <p:nvSpPr>
                  <p:cNvPr id="126" name="Ellipse 125"/>
                  <p:cNvSpPr/>
                  <p:nvPr/>
                </p:nvSpPr>
                <p:spPr>
                  <a:xfrm>
                    <a:off x="45244" y="3035252"/>
                    <a:ext cx="183356" cy="183356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grpSp>
                <p:nvGrpSpPr>
                  <p:cNvPr id="127" name="Groupe 126"/>
                  <p:cNvGrpSpPr/>
                  <p:nvPr/>
                </p:nvGrpSpPr>
                <p:grpSpPr>
                  <a:xfrm>
                    <a:off x="67796" y="3069889"/>
                    <a:ext cx="131136" cy="114081"/>
                    <a:chOff x="-131136" y="3097936"/>
                    <a:chExt cx="131136" cy="114081"/>
                  </a:xfrm>
                  <a:solidFill>
                    <a:schemeClr val="bg1">
                      <a:lumMod val="75000"/>
                    </a:schemeClr>
                  </a:solidFill>
                </p:grpSpPr>
                <p:sp>
                  <p:nvSpPr>
                    <p:cNvPr id="128" name="Rectangle à coins arrondis 127"/>
                    <p:cNvSpPr/>
                    <p:nvPr/>
                  </p:nvSpPr>
                  <p:spPr>
                    <a:xfrm>
                      <a:off x="-75708" y="3097936"/>
                      <a:ext cx="36000" cy="114081"/>
                    </a:xfrm>
                    <a:prstGeom prst="roundRect">
                      <a:avLst/>
                    </a:prstGeom>
                    <a:grpFill/>
                    <a:ln w="9525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129" name="Flèche gauche 128"/>
                    <p:cNvSpPr/>
                    <p:nvPr/>
                  </p:nvSpPr>
                  <p:spPr>
                    <a:xfrm>
                      <a:off x="-131136" y="3119865"/>
                      <a:ext cx="131136" cy="70223"/>
                    </a:xfrm>
                    <a:prstGeom prst="leftArrow">
                      <a:avLst/>
                    </a:prstGeom>
                    <a:grpFill/>
                    <a:ln w="9525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</p:grpSp>
            </p:grpSp>
          </p:grpSp>
          <p:sp>
            <p:nvSpPr>
              <p:cNvPr id="281" name="Rectangle 280"/>
              <p:cNvSpPr/>
              <p:nvPr/>
            </p:nvSpPr>
            <p:spPr>
              <a:xfrm>
                <a:off x="1074581" y="6216218"/>
                <a:ext cx="802810" cy="204972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r>
                  <a:rPr lang="fr-FR" sz="1050" b="1" dirty="0" smtClean="0">
                    <a:solidFill>
                      <a:schemeClr val="tx1"/>
                    </a:solidFill>
                  </a:rPr>
                  <a:t>1(L)       2</a:t>
                </a:r>
                <a:endParaRPr lang="fr-FR" sz="105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82" name="Rectangle 281"/>
              <p:cNvSpPr/>
              <p:nvPr/>
            </p:nvSpPr>
            <p:spPr>
              <a:xfrm>
                <a:off x="989437" y="5944884"/>
                <a:ext cx="902243" cy="204972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Ins="72000" rtlCol="0" anchor="ctr"/>
              <a:lstStyle/>
              <a:p>
                <a:r>
                  <a:rPr lang="fr-FR" sz="1050" b="1" dirty="0" smtClean="0">
                    <a:solidFill>
                      <a:schemeClr val="tx1"/>
                    </a:solidFill>
                  </a:rPr>
                  <a:t>(N2)    3(L)   4       </a:t>
                </a:r>
                <a:endParaRPr lang="fr-FR" sz="1050" b="1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35" name="Rectangle 334"/>
            <p:cNvSpPr/>
            <p:nvPr/>
          </p:nvSpPr>
          <p:spPr>
            <a:xfrm>
              <a:off x="930099" y="4353931"/>
              <a:ext cx="831665" cy="1950090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1025" name="Groupe 1024"/>
            <p:cNvGrpSpPr/>
            <p:nvPr/>
          </p:nvGrpSpPr>
          <p:grpSpPr>
            <a:xfrm>
              <a:off x="2214337" y="4422372"/>
              <a:ext cx="988668" cy="1771674"/>
              <a:chOff x="2369495" y="3794039"/>
              <a:chExt cx="988668" cy="1771674"/>
            </a:xfrm>
          </p:grpSpPr>
          <p:pic>
            <p:nvPicPr>
              <p:cNvPr id="3" name="Picture 2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9916" t="11177" r="59858" b="22775"/>
              <a:stretch/>
            </p:blipFill>
            <p:spPr bwMode="auto">
              <a:xfrm>
                <a:off x="2369495" y="3794039"/>
                <a:ext cx="988668" cy="177167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1024" name="Groupe 1023"/>
              <p:cNvGrpSpPr/>
              <p:nvPr/>
            </p:nvGrpSpPr>
            <p:grpSpPr>
              <a:xfrm>
                <a:off x="2395742" y="3919537"/>
                <a:ext cx="929793" cy="1508714"/>
                <a:chOff x="2395742" y="3919537"/>
                <a:chExt cx="929793" cy="1508714"/>
              </a:xfrm>
            </p:grpSpPr>
            <p:sp>
              <p:nvSpPr>
                <p:cNvPr id="54" name="Rectangle 53"/>
                <p:cNvSpPr/>
                <p:nvPr/>
              </p:nvSpPr>
              <p:spPr>
                <a:xfrm>
                  <a:off x="2395742" y="3919537"/>
                  <a:ext cx="923412" cy="208836"/>
                </a:xfrm>
                <a:prstGeom prst="rect">
                  <a:avLst/>
                </a:prstGeom>
                <a:solidFill>
                  <a:srgbClr val="00B058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43" name="Rectangle 142"/>
                <p:cNvSpPr/>
                <p:nvPr/>
              </p:nvSpPr>
              <p:spPr>
                <a:xfrm>
                  <a:off x="2401134" y="5219415"/>
                  <a:ext cx="923412" cy="208836"/>
                </a:xfrm>
                <a:prstGeom prst="rect">
                  <a:avLst/>
                </a:prstGeom>
                <a:solidFill>
                  <a:srgbClr val="00B058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grpSp>
              <p:nvGrpSpPr>
                <p:cNvPr id="114" name="Groupe 113"/>
                <p:cNvGrpSpPr/>
                <p:nvPr/>
              </p:nvGrpSpPr>
              <p:grpSpPr>
                <a:xfrm>
                  <a:off x="2401134" y="3938683"/>
                  <a:ext cx="923412" cy="170545"/>
                  <a:chOff x="2401134" y="3938683"/>
                  <a:chExt cx="923412" cy="170545"/>
                </a:xfrm>
              </p:grpSpPr>
              <p:sp>
                <p:nvSpPr>
                  <p:cNvPr id="144" name="Organigramme : Jonction de sommaire 143"/>
                  <p:cNvSpPr/>
                  <p:nvPr/>
                </p:nvSpPr>
                <p:spPr>
                  <a:xfrm>
                    <a:off x="2401134" y="3938683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145" name="Organigramme : Jonction de sommaire 144"/>
                  <p:cNvSpPr/>
                  <p:nvPr/>
                </p:nvSpPr>
                <p:spPr>
                  <a:xfrm>
                    <a:off x="2647819" y="3938683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146" name="Organigramme : Jonction de sommaire 145"/>
                  <p:cNvSpPr/>
                  <p:nvPr/>
                </p:nvSpPr>
                <p:spPr>
                  <a:xfrm>
                    <a:off x="2894504" y="3938683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147" name="Organigramme : Jonction de sommaire 146"/>
                  <p:cNvSpPr/>
                  <p:nvPr/>
                </p:nvSpPr>
                <p:spPr>
                  <a:xfrm>
                    <a:off x="3141190" y="3938683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grpSp>
              <p:nvGrpSpPr>
                <p:cNvPr id="149" name="Groupe 148"/>
                <p:cNvGrpSpPr/>
                <p:nvPr/>
              </p:nvGrpSpPr>
              <p:grpSpPr>
                <a:xfrm>
                  <a:off x="2402123" y="5231776"/>
                  <a:ext cx="923412" cy="170545"/>
                  <a:chOff x="2401134" y="3938683"/>
                  <a:chExt cx="923412" cy="170545"/>
                </a:xfrm>
              </p:grpSpPr>
              <p:sp>
                <p:nvSpPr>
                  <p:cNvPr id="150" name="Organigramme : Jonction de sommaire 149"/>
                  <p:cNvSpPr/>
                  <p:nvPr/>
                </p:nvSpPr>
                <p:spPr>
                  <a:xfrm>
                    <a:off x="2401134" y="3938683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151" name="Organigramme : Jonction de sommaire 150"/>
                  <p:cNvSpPr/>
                  <p:nvPr/>
                </p:nvSpPr>
                <p:spPr>
                  <a:xfrm>
                    <a:off x="2647819" y="3938683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152" name="Organigramme : Jonction de sommaire 151"/>
                  <p:cNvSpPr/>
                  <p:nvPr/>
                </p:nvSpPr>
                <p:spPr>
                  <a:xfrm>
                    <a:off x="2894504" y="3938683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153" name="Organigramme : Jonction de sommaire 152"/>
                  <p:cNvSpPr/>
                  <p:nvPr/>
                </p:nvSpPr>
                <p:spPr>
                  <a:xfrm>
                    <a:off x="3141190" y="3938683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</p:grpSp>
        </p:grpSp>
        <p:sp>
          <p:nvSpPr>
            <p:cNvPr id="336" name="Rectangle 335"/>
            <p:cNvSpPr/>
            <p:nvPr/>
          </p:nvSpPr>
          <p:spPr>
            <a:xfrm>
              <a:off x="2222261" y="4408426"/>
              <a:ext cx="956973" cy="1800616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71" name="Picture 2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130" t="4984" r="31611" b="16186"/>
            <a:stretch/>
          </p:blipFill>
          <p:spPr bwMode="auto">
            <a:xfrm>
              <a:off x="3179234" y="4250921"/>
              <a:ext cx="3505775" cy="2114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1027" name="Groupe 1026"/>
            <p:cNvGrpSpPr/>
            <p:nvPr/>
          </p:nvGrpSpPr>
          <p:grpSpPr>
            <a:xfrm>
              <a:off x="3223546" y="4324801"/>
              <a:ext cx="1891652" cy="343714"/>
              <a:chOff x="3402474" y="3715869"/>
              <a:chExt cx="1891652" cy="343714"/>
            </a:xfrm>
          </p:grpSpPr>
          <p:sp>
            <p:nvSpPr>
              <p:cNvPr id="78" name="Rectangle 77"/>
              <p:cNvSpPr/>
              <p:nvPr/>
            </p:nvSpPr>
            <p:spPr>
              <a:xfrm>
                <a:off x="3402474" y="3715869"/>
                <a:ext cx="1891652" cy="343714"/>
              </a:xfrm>
              <a:prstGeom prst="rect">
                <a:avLst/>
              </a:prstGeom>
              <a:solidFill>
                <a:srgbClr val="D8D8D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36000" bIns="0" rtlCol="0" anchor="b"/>
              <a:lstStyle/>
              <a:p>
                <a:r>
                  <a:rPr lang="fr-FR" sz="1400" b="1" dirty="0">
                    <a:solidFill>
                      <a:schemeClr val="tx1"/>
                    </a:solidFill>
                  </a:rPr>
                  <a:t>DI1 DI2 DI3 </a:t>
                </a:r>
                <a:r>
                  <a:rPr lang="fr-FR" sz="1400" b="1" dirty="0" smtClean="0">
                    <a:solidFill>
                      <a:schemeClr val="tx1"/>
                    </a:solidFill>
                  </a:rPr>
                  <a:t>DI4</a:t>
                </a:r>
                <a:endParaRPr lang="fr-FR" sz="2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55" name="Organigramme : Jonction de sommaire 154"/>
              <p:cNvSpPr/>
              <p:nvPr/>
            </p:nvSpPr>
            <p:spPr>
              <a:xfrm>
                <a:off x="3428788" y="3728304"/>
                <a:ext cx="183356" cy="170545"/>
              </a:xfrm>
              <a:prstGeom prst="flowChartSummingJunction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6" name="Organigramme : Jonction de sommaire 155"/>
              <p:cNvSpPr/>
              <p:nvPr/>
            </p:nvSpPr>
            <p:spPr>
              <a:xfrm>
                <a:off x="3705962" y="3728304"/>
                <a:ext cx="183356" cy="170545"/>
              </a:xfrm>
              <a:prstGeom prst="flowChartSummingJunction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7" name="Organigramme : Jonction de sommaire 156"/>
              <p:cNvSpPr/>
              <p:nvPr/>
            </p:nvSpPr>
            <p:spPr>
              <a:xfrm>
                <a:off x="3983136" y="3728304"/>
                <a:ext cx="183356" cy="170545"/>
              </a:xfrm>
              <a:prstGeom prst="flowChartSummingJunction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8" name="Organigramme : Jonction de sommaire 157"/>
              <p:cNvSpPr/>
              <p:nvPr/>
            </p:nvSpPr>
            <p:spPr>
              <a:xfrm>
                <a:off x="4260310" y="3728304"/>
                <a:ext cx="183356" cy="170545"/>
              </a:xfrm>
              <a:prstGeom prst="flowChartSummingJunction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9" name="Organigramme : Jonction de sommaire 158"/>
              <p:cNvSpPr/>
              <p:nvPr/>
            </p:nvSpPr>
            <p:spPr>
              <a:xfrm>
                <a:off x="4537484" y="3728304"/>
                <a:ext cx="183356" cy="170545"/>
              </a:xfrm>
              <a:prstGeom prst="flowChartSummingJunction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60" name="Organigramme : Jonction de sommaire 159"/>
              <p:cNvSpPr/>
              <p:nvPr/>
            </p:nvSpPr>
            <p:spPr>
              <a:xfrm>
                <a:off x="4814657" y="3728304"/>
                <a:ext cx="183356" cy="170545"/>
              </a:xfrm>
              <a:prstGeom prst="flowChartSummingJunction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174" name="Rectangle 173"/>
            <p:cNvSpPr/>
            <p:nvPr/>
          </p:nvSpPr>
          <p:spPr>
            <a:xfrm>
              <a:off x="3216440" y="5932765"/>
              <a:ext cx="1715681" cy="388428"/>
            </a:xfrm>
            <a:prstGeom prst="rect">
              <a:avLst/>
            </a:prstGeom>
            <a:solidFill>
              <a:srgbClr val="D8D8D8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r>
                <a:rPr lang="fr-FR" sz="1400" dirty="0" smtClean="0">
                  <a:solidFill>
                    <a:schemeClr val="tx1"/>
                  </a:solidFill>
                </a:rPr>
                <a:t> </a:t>
              </a:r>
              <a:r>
                <a:rPr lang="fr-FR" sz="1400" b="1" dirty="0" smtClean="0">
                  <a:solidFill>
                    <a:schemeClr val="tx1"/>
                  </a:solidFill>
                </a:rPr>
                <a:t>U1  I1  _1   U2  I2   _2</a:t>
              </a:r>
              <a:endParaRPr lang="fr-F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162" name="Organigramme : Jonction de sommaire 161"/>
            <p:cNvSpPr/>
            <p:nvPr/>
          </p:nvSpPr>
          <p:spPr>
            <a:xfrm>
              <a:off x="3218904" y="6145575"/>
              <a:ext cx="183356" cy="170545"/>
            </a:xfrm>
            <a:prstGeom prst="flowChartSummingJunc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3" name="Organigramme : Jonction de sommaire 162"/>
            <p:cNvSpPr/>
            <p:nvPr/>
          </p:nvSpPr>
          <p:spPr>
            <a:xfrm>
              <a:off x="3496078" y="6145575"/>
              <a:ext cx="183356" cy="170545"/>
            </a:xfrm>
            <a:prstGeom prst="flowChartSummingJunc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4" name="Organigramme : Jonction de sommaire 163"/>
            <p:cNvSpPr/>
            <p:nvPr/>
          </p:nvSpPr>
          <p:spPr>
            <a:xfrm>
              <a:off x="3773252" y="6145575"/>
              <a:ext cx="183356" cy="170545"/>
            </a:xfrm>
            <a:prstGeom prst="flowChartSummingJunc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5" name="Organigramme : Jonction de sommaire 164"/>
            <p:cNvSpPr/>
            <p:nvPr/>
          </p:nvSpPr>
          <p:spPr>
            <a:xfrm>
              <a:off x="4050426" y="6145575"/>
              <a:ext cx="183356" cy="170545"/>
            </a:xfrm>
            <a:prstGeom prst="flowChartSummingJunc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6" name="Organigramme : Jonction de sommaire 165"/>
            <p:cNvSpPr/>
            <p:nvPr/>
          </p:nvSpPr>
          <p:spPr>
            <a:xfrm>
              <a:off x="4327600" y="6145575"/>
              <a:ext cx="183356" cy="170545"/>
            </a:xfrm>
            <a:prstGeom prst="flowChartSummingJunc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7" name="Organigramme : Jonction de sommaire 166"/>
            <p:cNvSpPr/>
            <p:nvPr/>
          </p:nvSpPr>
          <p:spPr>
            <a:xfrm>
              <a:off x="4604773" y="6145575"/>
              <a:ext cx="183356" cy="170545"/>
            </a:xfrm>
            <a:prstGeom prst="flowChartSummingJunc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37" name="Rectangle 336"/>
            <p:cNvSpPr/>
            <p:nvPr/>
          </p:nvSpPr>
          <p:spPr>
            <a:xfrm>
              <a:off x="3199275" y="4288513"/>
              <a:ext cx="3485734" cy="2051474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1032" name="Groupe 1031"/>
            <p:cNvGrpSpPr/>
            <p:nvPr/>
          </p:nvGrpSpPr>
          <p:grpSpPr>
            <a:xfrm>
              <a:off x="7125787" y="4379486"/>
              <a:ext cx="698001" cy="1857446"/>
              <a:chOff x="7170795" y="3771553"/>
              <a:chExt cx="698001" cy="1857446"/>
            </a:xfrm>
          </p:grpSpPr>
          <p:pic>
            <p:nvPicPr>
              <p:cNvPr id="72" name="Picture 2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8447" t="14043" r="25290" b="18654"/>
              <a:stretch/>
            </p:blipFill>
            <p:spPr bwMode="auto">
              <a:xfrm>
                <a:off x="7170795" y="3823632"/>
                <a:ext cx="698001" cy="180536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029" name="Rectangle 1028"/>
              <p:cNvSpPr/>
              <p:nvPr/>
            </p:nvSpPr>
            <p:spPr>
              <a:xfrm>
                <a:off x="7242812" y="4455417"/>
                <a:ext cx="559276" cy="73917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</a:rPr>
                  <a:t>KM1</a:t>
                </a:r>
                <a:endParaRPr lang="fr-FR" b="1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031" name="Groupe 1030"/>
              <p:cNvGrpSpPr/>
              <p:nvPr/>
            </p:nvGrpSpPr>
            <p:grpSpPr>
              <a:xfrm>
                <a:off x="7204052" y="3771553"/>
                <a:ext cx="633777" cy="491330"/>
                <a:chOff x="7204052" y="3771553"/>
                <a:chExt cx="633777" cy="491330"/>
              </a:xfrm>
            </p:grpSpPr>
            <p:sp>
              <p:nvSpPr>
                <p:cNvPr id="183" name="Rectangle 182"/>
                <p:cNvSpPr/>
                <p:nvPr/>
              </p:nvSpPr>
              <p:spPr>
                <a:xfrm>
                  <a:off x="7204052" y="3852940"/>
                  <a:ext cx="633777" cy="409943"/>
                </a:xfrm>
                <a:prstGeom prst="rect">
                  <a:avLst/>
                </a:prstGeom>
                <a:solidFill>
                  <a:srgbClr val="59C27B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105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79" name="Rectangle 178"/>
                <p:cNvSpPr/>
                <p:nvPr/>
              </p:nvSpPr>
              <p:spPr>
                <a:xfrm>
                  <a:off x="7204052" y="3771553"/>
                  <a:ext cx="633777" cy="409943"/>
                </a:xfrm>
                <a:prstGeom prst="rect">
                  <a:avLst/>
                </a:prstGeom>
                <a:noFill/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1100" b="1" dirty="0" smtClean="0">
                      <a:solidFill>
                        <a:schemeClr val="tx1"/>
                      </a:solidFill>
                    </a:rPr>
                    <a:t>NC</a:t>
                  </a:r>
                </a:p>
                <a:p>
                  <a:pPr algn="ctr"/>
                  <a:r>
                    <a:rPr lang="fr-FR" sz="1100" b="1" dirty="0" smtClean="0">
                      <a:solidFill>
                        <a:schemeClr val="tx1"/>
                      </a:solidFill>
                    </a:rPr>
                    <a:t>A1 A2</a:t>
                  </a:r>
                  <a:endParaRPr lang="fr-FR" sz="1100" b="1" dirty="0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1030" name="Groupe 1029"/>
                <p:cNvGrpSpPr/>
                <p:nvPr/>
              </p:nvGrpSpPr>
              <p:grpSpPr>
                <a:xfrm>
                  <a:off x="7216362" y="3852940"/>
                  <a:ext cx="609156" cy="398694"/>
                  <a:chOff x="7209970" y="3852940"/>
                  <a:chExt cx="609156" cy="398694"/>
                </a:xfrm>
              </p:grpSpPr>
              <p:sp>
                <p:nvSpPr>
                  <p:cNvPr id="178" name="Organigramme : Jonction de sommaire 177"/>
                  <p:cNvSpPr/>
                  <p:nvPr/>
                </p:nvSpPr>
                <p:spPr>
                  <a:xfrm>
                    <a:off x="7209970" y="3852940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180" name="Organigramme : Jonction de sommaire 179"/>
                  <p:cNvSpPr/>
                  <p:nvPr/>
                </p:nvSpPr>
                <p:spPr>
                  <a:xfrm>
                    <a:off x="7635770" y="3852940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181" name="Organigramme : Jonction de sommaire 180"/>
                  <p:cNvSpPr/>
                  <p:nvPr/>
                </p:nvSpPr>
                <p:spPr>
                  <a:xfrm>
                    <a:off x="7209970" y="4081089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182" name="Organigramme : Jonction de sommaire 181"/>
                  <p:cNvSpPr/>
                  <p:nvPr/>
                </p:nvSpPr>
                <p:spPr>
                  <a:xfrm>
                    <a:off x="7635770" y="4081089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</p:grpSp>
          <p:grpSp>
            <p:nvGrpSpPr>
              <p:cNvPr id="186" name="Groupe 185"/>
              <p:cNvGrpSpPr/>
              <p:nvPr/>
            </p:nvGrpSpPr>
            <p:grpSpPr>
              <a:xfrm>
                <a:off x="7204486" y="5150718"/>
                <a:ext cx="633777" cy="461640"/>
                <a:chOff x="7204052" y="3801243"/>
                <a:chExt cx="633777" cy="461640"/>
              </a:xfrm>
            </p:grpSpPr>
            <p:sp>
              <p:nvSpPr>
                <p:cNvPr id="187" name="Rectangle 186"/>
                <p:cNvSpPr/>
                <p:nvPr/>
              </p:nvSpPr>
              <p:spPr>
                <a:xfrm>
                  <a:off x="7204052" y="3852940"/>
                  <a:ext cx="633777" cy="409943"/>
                </a:xfrm>
                <a:prstGeom prst="rect">
                  <a:avLst/>
                </a:prstGeom>
                <a:solidFill>
                  <a:srgbClr val="59C27B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105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8" name="Rectangle 187"/>
                <p:cNvSpPr/>
                <p:nvPr/>
              </p:nvSpPr>
              <p:spPr>
                <a:xfrm>
                  <a:off x="7204052" y="3801243"/>
                  <a:ext cx="633777" cy="409943"/>
                </a:xfrm>
                <a:prstGeom prst="rect">
                  <a:avLst/>
                </a:prstGeom>
                <a:noFill/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1100" b="1" dirty="0" smtClean="0">
                      <a:solidFill>
                        <a:schemeClr val="tx1"/>
                      </a:solidFill>
                    </a:rPr>
                    <a:t>NO</a:t>
                  </a:r>
                </a:p>
                <a:p>
                  <a:pPr algn="ctr"/>
                  <a:r>
                    <a:rPr lang="fr-FR" sz="1100" b="1" dirty="0" smtClean="0">
                      <a:solidFill>
                        <a:schemeClr val="tx1"/>
                      </a:solidFill>
                    </a:rPr>
                    <a:t>Com</a:t>
                  </a:r>
                  <a:endParaRPr lang="fr-FR" sz="1100" b="1" dirty="0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189" name="Groupe 188"/>
                <p:cNvGrpSpPr/>
                <p:nvPr/>
              </p:nvGrpSpPr>
              <p:grpSpPr>
                <a:xfrm>
                  <a:off x="7216362" y="3852940"/>
                  <a:ext cx="609156" cy="398694"/>
                  <a:chOff x="7209970" y="3852940"/>
                  <a:chExt cx="609156" cy="398694"/>
                </a:xfrm>
              </p:grpSpPr>
              <p:sp>
                <p:nvSpPr>
                  <p:cNvPr id="190" name="Organigramme : Jonction de sommaire 189"/>
                  <p:cNvSpPr/>
                  <p:nvPr/>
                </p:nvSpPr>
                <p:spPr>
                  <a:xfrm>
                    <a:off x="7209970" y="3852940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191" name="Organigramme : Jonction de sommaire 190"/>
                  <p:cNvSpPr/>
                  <p:nvPr/>
                </p:nvSpPr>
                <p:spPr>
                  <a:xfrm>
                    <a:off x="7635770" y="3852940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192" name="Organigramme : Jonction de sommaire 191"/>
                  <p:cNvSpPr/>
                  <p:nvPr/>
                </p:nvSpPr>
                <p:spPr>
                  <a:xfrm>
                    <a:off x="7209970" y="4081089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193" name="Organigramme : Jonction de sommaire 192"/>
                  <p:cNvSpPr/>
                  <p:nvPr/>
                </p:nvSpPr>
                <p:spPr>
                  <a:xfrm>
                    <a:off x="7635770" y="4081089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</p:grpSp>
        </p:grpSp>
        <p:sp>
          <p:nvSpPr>
            <p:cNvPr id="338" name="Rectangle 337"/>
            <p:cNvSpPr/>
            <p:nvPr/>
          </p:nvSpPr>
          <p:spPr>
            <a:xfrm>
              <a:off x="7125787" y="4431565"/>
              <a:ext cx="690882" cy="1804184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195" name="Groupe 194"/>
            <p:cNvGrpSpPr/>
            <p:nvPr/>
          </p:nvGrpSpPr>
          <p:grpSpPr>
            <a:xfrm>
              <a:off x="7811804" y="4379486"/>
              <a:ext cx="698001" cy="1857446"/>
              <a:chOff x="7170795" y="3771553"/>
              <a:chExt cx="698001" cy="1857446"/>
            </a:xfrm>
          </p:grpSpPr>
          <p:pic>
            <p:nvPicPr>
              <p:cNvPr id="196" name="Picture 2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8447" t="14043" r="25290" b="18654"/>
              <a:stretch/>
            </p:blipFill>
            <p:spPr bwMode="auto">
              <a:xfrm>
                <a:off x="7170795" y="3823632"/>
                <a:ext cx="698001" cy="180536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97" name="Rectangle 196"/>
              <p:cNvSpPr/>
              <p:nvPr/>
            </p:nvSpPr>
            <p:spPr>
              <a:xfrm>
                <a:off x="7242812" y="4455417"/>
                <a:ext cx="559276" cy="73917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</a:rPr>
                  <a:t>KM2</a:t>
                </a:r>
                <a:endParaRPr lang="fr-FR" b="1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98" name="Groupe 197"/>
              <p:cNvGrpSpPr/>
              <p:nvPr/>
            </p:nvGrpSpPr>
            <p:grpSpPr>
              <a:xfrm>
                <a:off x="7204052" y="3771553"/>
                <a:ext cx="633777" cy="491330"/>
                <a:chOff x="7204052" y="3771553"/>
                <a:chExt cx="633777" cy="491330"/>
              </a:xfrm>
            </p:grpSpPr>
            <p:sp>
              <p:nvSpPr>
                <p:cNvPr id="207" name="Rectangle 206"/>
                <p:cNvSpPr/>
                <p:nvPr/>
              </p:nvSpPr>
              <p:spPr>
                <a:xfrm>
                  <a:off x="7204052" y="3852940"/>
                  <a:ext cx="633777" cy="409943"/>
                </a:xfrm>
                <a:prstGeom prst="rect">
                  <a:avLst/>
                </a:prstGeom>
                <a:solidFill>
                  <a:srgbClr val="59C27B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105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08" name="Rectangle 207"/>
                <p:cNvSpPr/>
                <p:nvPr/>
              </p:nvSpPr>
              <p:spPr>
                <a:xfrm>
                  <a:off x="7204052" y="3771553"/>
                  <a:ext cx="633777" cy="409943"/>
                </a:xfrm>
                <a:prstGeom prst="rect">
                  <a:avLst/>
                </a:prstGeom>
                <a:noFill/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1100" b="1" dirty="0" smtClean="0">
                      <a:solidFill>
                        <a:schemeClr val="tx1"/>
                      </a:solidFill>
                    </a:rPr>
                    <a:t>NC</a:t>
                  </a:r>
                </a:p>
                <a:p>
                  <a:pPr algn="ctr"/>
                  <a:r>
                    <a:rPr lang="fr-FR" sz="1100" b="1" dirty="0" smtClean="0">
                      <a:solidFill>
                        <a:schemeClr val="tx1"/>
                      </a:solidFill>
                    </a:rPr>
                    <a:t>A1 A2</a:t>
                  </a:r>
                  <a:endParaRPr lang="fr-FR" sz="1100" b="1" dirty="0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209" name="Groupe 208"/>
                <p:cNvGrpSpPr/>
                <p:nvPr/>
              </p:nvGrpSpPr>
              <p:grpSpPr>
                <a:xfrm>
                  <a:off x="7216362" y="3852940"/>
                  <a:ext cx="609156" cy="398694"/>
                  <a:chOff x="7209970" y="3852940"/>
                  <a:chExt cx="609156" cy="398694"/>
                </a:xfrm>
              </p:grpSpPr>
              <p:sp>
                <p:nvSpPr>
                  <p:cNvPr id="210" name="Organigramme : Jonction de sommaire 209"/>
                  <p:cNvSpPr/>
                  <p:nvPr/>
                </p:nvSpPr>
                <p:spPr>
                  <a:xfrm>
                    <a:off x="7209970" y="3852940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211" name="Organigramme : Jonction de sommaire 210"/>
                  <p:cNvSpPr/>
                  <p:nvPr/>
                </p:nvSpPr>
                <p:spPr>
                  <a:xfrm>
                    <a:off x="7635770" y="3852940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212" name="Organigramme : Jonction de sommaire 211"/>
                  <p:cNvSpPr/>
                  <p:nvPr/>
                </p:nvSpPr>
                <p:spPr>
                  <a:xfrm>
                    <a:off x="7209970" y="4081089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213" name="Organigramme : Jonction de sommaire 212"/>
                  <p:cNvSpPr/>
                  <p:nvPr/>
                </p:nvSpPr>
                <p:spPr>
                  <a:xfrm>
                    <a:off x="7635770" y="4081089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</p:grpSp>
          <p:grpSp>
            <p:nvGrpSpPr>
              <p:cNvPr id="199" name="Groupe 198"/>
              <p:cNvGrpSpPr/>
              <p:nvPr/>
            </p:nvGrpSpPr>
            <p:grpSpPr>
              <a:xfrm>
                <a:off x="7204486" y="5150718"/>
                <a:ext cx="633777" cy="461640"/>
                <a:chOff x="7204052" y="3801243"/>
                <a:chExt cx="633777" cy="461640"/>
              </a:xfrm>
            </p:grpSpPr>
            <p:sp>
              <p:nvSpPr>
                <p:cNvPr id="200" name="Rectangle 199"/>
                <p:cNvSpPr/>
                <p:nvPr/>
              </p:nvSpPr>
              <p:spPr>
                <a:xfrm>
                  <a:off x="7204052" y="3852940"/>
                  <a:ext cx="633777" cy="409943"/>
                </a:xfrm>
                <a:prstGeom prst="rect">
                  <a:avLst/>
                </a:prstGeom>
                <a:solidFill>
                  <a:srgbClr val="59C27B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105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01" name="Rectangle 200"/>
                <p:cNvSpPr/>
                <p:nvPr/>
              </p:nvSpPr>
              <p:spPr>
                <a:xfrm>
                  <a:off x="7204052" y="3801243"/>
                  <a:ext cx="633777" cy="409943"/>
                </a:xfrm>
                <a:prstGeom prst="rect">
                  <a:avLst/>
                </a:prstGeom>
                <a:noFill/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1100" b="1" dirty="0" smtClean="0">
                      <a:solidFill>
                        <a:schemeClr val="tx1"/>
                      </a:solidFill>
                    </a:rPr>
                    <a:t>NO</a:t>
                  </a:r>
                </a:p>
                <a:p>
                  <a:pPr algn="ctr"/>
                  <a:r>
                    <a:rPr lang="fr-FR" sz="1100" b="1" dirty="0" smtClean="0">
                      <a:solidFill>
                        <a:schemeClr val="tx1"/>
                      </a:solidFill>
                    </a:rPr>
                    <a:t>Com</a:t>
                  </a:r>
                  <a:endParaRPr lang="fr-FR" sz="1100" b="1" dirty="0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202" name="Groupe 201"/>
                <p:cNvGrpSpPr/>
                <p:nvPr/>
              </p:nvGrpSpPr>
              <p:grpSpPr>
                <a:xfrm>
                  <a:off x="7216362" y="3852940"/>
                  <a:ext cx="609156" cy="398694"/>
                  <a:chOff x="7209970" y="3852940"/>
                  <a:chExt cx="609156" cy="398694"/>
                </a:xfrm>
              </p:grpSpPr>
              <p:sp>
                <p:nvSpPr>
                  <p:cNvPr id="203" name="Organigramme : Jonction de sommaire 202"/>
                  <p:cNvSpPr/>
                  <p:nvPr/>
                </p:nvSpPr>
                <p:spPr>
                  <a:xfrm>
                    <a:off x="7209970" y="3852940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204" name="Organigramme : Jonction de sommaire 203"/>
                  <p:cNvSpPr/>
                  <p:nvPr/>
                </p:nvSpPr>
                <p:spPr>
                  <a:xfrm>
                    <a:off x="7635770" y="3852940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205" name="Organigramme : Jonction de sommaire 204"/>
                  <p:cNvSpPr/>
                  <p:nvPr/>
                </p:nvSpPr>
                <p:spPr>
                  <a:xfrm>
                    <a:off x="7209970" y="4081089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206" name="Organigramme : Jonction de sommaire 205"/>
                  <p:cNvSpPr/>
                  <p:nvPr/>
                </p:nvSpPr>
                <p:spPr>
                  <a:xfrm>
                    <a:off x="7635770" y="4081089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</p:grpSp>
        </p:grpSp>
        <p:sp>
          <p:nvSpPr>
            <p:cNvPr id="339" name="Rectangle 338"/>
            <p:cNvSpPr/>
            <p:nvPr/>
          </p:nvSpPr>
          <p:spPr>
            <a:xfrm>
              <a:off x="7826104" y="4430895"/>
              <a:ext cx="690882" cy="1804184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214" name="Groupe 213"/>
            <p:cNvGrpSpPr/>
            <p:nvPr/>
          </p:nvGrpSpPr>
          <p:grpSpPr>
            <a:xfrm>
              <a:off x="8495328" y="4379486"/>
              <a:ext cx="698001" cy="1857446"/>
              <a:chOff x="7170795" y="3771553"/>
              <a:chExt cx="698001" cy="1857446"/>
            </a:xfrm>
          </p:grpSpPr>
          <p:pic>
            <p:nvPicPr>
              <p:cNvPr id="215" name="Picture 2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8447" t="14043" r="25290" b="18654"/>
              <a:stretch/>
            </p:blipFill>
            <p:spPr bwMode="auto">
              <a:xfrm>
                <a:off x="7170795" y="3823632"/>
                <a:ext cx="698001" cy="180536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216" name="Rectangle 215"/>
              <p:cNvSpPr/>
              <p:nvPr/>
            </p:nvSpPr>
            <p:spPr>
              <a:xfrm>
                <a:off x="7242812" y="4455417"/>
                <a:ext cx="559276" cy="73917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</a:rPr>
                  <a:t>KM3</a:t>
                </a:r>
                <a:endParaRPr lang="fr-FR" b="1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17" name="Groupe 216"/>
              <p:cNvGrpSpPr/>
              <p:nvPr/>
            </p:nvGrpSpPr>
            <p:grpSpPr>
              <a:xfrm>
                <a:off x="7204052" y="3771553"/>
                <a:ext cx="633777" cy="491330"/>
                <a:chOff x="7204052" y="3771553"/>
                <a:chExt cx="633777" cy="491330"/>
              </a:xfrm>
            </p:grpSpPr>
            <p:sp>
              <p:nvSpPr>
                <p:cNvPr id="226" name="Rectangle 225"/>
                <p:cNvSpPr/>
                <p:nvPr/>
              </p:nvSpPr>
              <p:spPr>
                <a:xfrm>
                  <a:off x="7204052" y="3852940"/>
                  <a:ext cx="633777" cy="409943"/>
                </a:xfrm>
                <a:prstGeom prst="rect">
                  <a:avLst/>
                </a:prstGeom>
                <a:solidFill>
                  <a:srgbClr val="59C27B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105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27" name="Rectangle 226"/>
                <p:cNvSpPr/>
                <p:nvPr/>
              </p:nvSpPr>
              <p:spPr>
                <a:xfrm>
                  <a:off x="7204052" y="3771553"/>
                  <a:ext cx="633777" cy="409943"/>
                </a:xfrm>
                <a:prstGeom prst="rect">
                  <a:avLst/>
                </a:prstGeom>
                <a:noFill/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1100" b="1" dirty="0" smtClean="0">
                      <a:solidFill>
                        <a:schemeClr val="tx1"/>
                      </a:solidFill>
                    </a:rPr>
                    <a:t>NC</a:t>
                  </a:r>
                </a:p>
                <a:p>
                  <a:pPr algn="ctr"/>
                  <a:r>
                    <a:rPr lang="fr-FR" sz="1100" b="1" dirty="0" smtClean="0">
                      <a:solidFill>
                        <a:schemeClr val="tx1"/>
                      </a:solidFill>
                    </a:rPr>
                    <a:t>A1 A2</a:t>
                  </a:r>
                  <a:endParaRPr lang="fr-FR" sz="1100" b="1" dirty="0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228" name="Groupe 227"/>
                <p:cNvGrpSpPr/>
                <p:nvPr/>
              </p:nvGrpSpPr>
              <p:grpSpPr>
                <a:xfrm>
                  <a:off x="7216362" y="3852940"/>
                  <a:ext cx="609156" cy="398694"/>
                  <a:chOff x="7209970" y="3852940"/>
                  <a:chExt cx="609156" cy="398694"/>
                </a:xfrm>
              </p:grpSpPr>
              <p:sp>
                <p:nvSpPr>
                  <p:cNvPr id="229" name="Organigramme : Jonction de sommaire 228"/>
                  <p:cNvSpPr/>
                  <p:nvPr/>
                </p:nvSpPr>
                <p:spPr>
                  <a:xfrm>
                    <a:off x="7209970" y="3852940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230" name="Organigramme : Jonction de sommaire 229"/>
                  <p:cNvSpPr/>
                  <p:nvPr/>
                </p:nvSpPr>
                <p:spPr>
                  <a:xfrm>
                    <a:off x="7635770" y="3852940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231" name="Organigramme : Jonction de sommaire 230"/>
                  <p:cNvSpPr/>
                  <p:nvPr/>
                </p:nvSpPr>
                <p:spPr>
                  <a:xfrm>
                    <a:off x="7209970" y="4081089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232" name="Organigramme : Jonction de sommaire 231"/>
                  <p:cNvSpPr/>
                  <p:nvPr/>
                </p:nvSpPr>
                <p:spPr>
                  <a:xfrm>
                    <a:off x="7635770" y="4081089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</p:grpSp>
          <p:grpSp>
            <p:nvGrpSpPr>
              <p:cNvPr id="218" name="Groupe 217"/>
              <p:cNvGrpSpPr/>
              <p:nvPr/>
            </p:nvGrpSpPr>
            <p:grpSpPr>
              <a:xfrm>
                <a:off x="7204486" y="5150718"/>
                <a:ext cx="633777" cy="461640"/>
                <a:chOff x="7204052" y="3801243"/>
                <a:chExt cx="633777" cy="461640"/>
              </a:xfrm>
            </p:grpSpPr>
            <p:sp>
              <p:nvSpPr>
                <p:cNvPr id="219" name="Rectangle 218"/>
                <p:cNvSpPr/>
                <p:nvPr/>
              </p:nvSpPr>
              <p:spPr>
                <a:xfrm>
                  <a:off x="7204052" y="3852940"/>
                  <a:ext cx="633777" cy="409943"/>
                </a:xfrm>
                <a:prstGeom prst="rect">
                  <a:avLst/>
                </a:prstGeom>
                <a:solidFill>
                  <a:srgbClr val="59C27B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105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20" name="Rectangle 219"/>
                <p:cNvSpPr/>
                <p:nvPr/>
              </p:nvSpPr>
              <p:spPr>
                <a:xfrm>
                  <a:off x="7204052" y="3801243"/>
                  <a:ext cx="633777" cy="409943"/>
                </a:xfrm>
                <a:prstGeom prst="rect">
                  <a:avLst/>
                </a:prstGeom>
                <a:noFill/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1100" b="1" dirty="0" smtClean="0">
                      <a:solidFill>
                        <a:schemeClr val="tx1"/>
                      </a:solidFill>
                    </a:rPr>
                    <a:t>NO</a:t>
                  </a:r>
                </a:p>
                <a:p>
                  <a:pPr algn="ctr"/>
                  <a:r>
                    <a:rPr lang="fr-FR" sz="1100" b="1" dirty="0" smtClean="0">
                      <a:solidFill>
                        <a:schemeClr val="tx1"/>
                      </a:solidFill>
                    </a:rPr>
                    <a:t>Com</a:t>
                  </a:r>
                  <a:endParaRPr lang="fr-FR" sz="1100" b="1" dirty="0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221" name="Groupe 220"/>
                <p:cNvGrpSpPr/>
                <p:nvPr/>
              </p:nvGrpSpPr>
              <p:grpSpPr>
                <a:xfrm>
                  <a:off x="7216362" y="3852940"/>
                  <a:ext cx="609156" cy="398694"/>
                  <a:chOff x="7209970" y="3852940"/>
                  <a:chExt cx="609156" cy="398694"/>
                </a:xfrm>
              </p:grpSpPr>
              <p:sp>
                <p:nvSpPr>
                  <p:cNvPr id="222" name="Organigramme : Jonction de sommaire 221"/>
                  <p:cNvSpPr/>
                  <p:nvPr/>
                </p:nvSpPr>
                <p:spPr>
                  <a:xfrm>
                    <a:off x="7209970" y="3852940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223" name="Organigramme : Jonction de sommaire 222"/>
                  <p:cNvSpPr/>
                  <p:nvPr/>
                </p:nvSpPr>
                <p:spPr>
                  <a:xfrm>
                    <a:off x="7635770" y="3852940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224" name="Organigramme : Jonction de sommaire 223"/>
                  <p:cNvSpPr/>
                  <p:nvPr/>
                </p:nvSpPr>
                <p:spPr>
                  <a:xfrm>
                    <a:off x="7209970" y="4081089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225" name="Organigramme : Jonction de sommaire 224"/>
                  <p:cNvSpPr/>
                  <p:nvPr/>
                </p:nvSpPr>
                <p:spPr>
                  <a:xfrm>
                    <a:off x="7635770" y="4081089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</p:grpSp>
        </p:grpSp>
        <p:sp>
          <p:nvSpPr>
            <p:cNvPr id="340" name="Rectangle 339"/>
            <p:cNvSpPr/>
            <p:nvPr/>
          </p:nvSpPr>
          <p:spPr>
            <a:xfrm>
              <a:off x="8503428" y="4431064"/>
              <a:ext cx="690882" cy="1804184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233" name="Groupe 232"/>
            <p:cNvGrpSpPr/>
            <p:nvPr/>
          </p:nvGrpSpPr>
          <p:grpSpPr>
            <a:xfrm>
              <a:off x="9168641" y="4379486"/>
              <a:ext cx="698001" cy="1857446"/>
              <a:chOff x="7170795" y="3771553"/>
              <a:chExt cx="698001" cy="1857446"/>
            </a:xfrm>
          </p:grpSpPr>
          <p:pic>
            <p:nvPicPr>
              <p:cNvPr id="234" name="Picture 2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8447" t="14043" r="25290" b="18654"/>
              <a:stretch/>
            </p:blipFill>
            <p:spPr bwMode="auto">
              <a:xfrm>
                <a:off x="7170795" y="3823632"/>
                <a:ext cx="698001" cy="180536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235" name="Rectangle 234"/>
              <p:cNvSpPr/>
              <p:nvPr/>
            </p:nvSpPr>
            <p:spPr>
              <a:xfrm>
                <a:off x="7242812" y="4455417"/>
                <a:ext cx="559276" cy="73917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</a:rPr>
                  <a:t>KM4</a:t>
                </a:r>
                <a:endParaRPr lang="fr-FR" b="1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36" name="Groupe 235"/>
              <p:cNvGrpSpPr/>
              <p:nvPr/>
            </p:nvGrpSpPr>
            <p:grpSpPr>
              <a:xfrm>
                <a:off x="7204052" y="3771553"/>
                <a:ext cx="633777" cy="491330"/>
                <a:chOff x="7204052" y="3771553"/>
                <a:chExt cx="633777" cy="491330"/>
              </a:xfrm>
            </p:grpSpPr>
            <p:sp>
              <p:nvSpPr>
                <p:cNvPr id="245" name="Rectangle 244"/>
                <p:cNvSpPr/>
                <p:nvPr/>
              </p:nvSpPr>
              <p:spPr>
                <a:xfrm>
                  <a:off x="7204052" y="3852940"/>
                  <a:ext cx="633777" cy="409943"/>
                </a:xfrm>
                <a:prstGeom prst="rect">
                  <a:avLst/>
                </a:prstGeom>
                <a:solidFill>
                  <a:srgbClr val="59C27B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105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46" name="Rectangle 245"/>
                <p:cNvSpPr/>
                <p:nvPr/>
              </p:nvSpPr>
              <p:spPr>
                <a:xfrm>
                  <a:off x="7204052" y="3771553"/>
                  <a:ext cx="633777" cy="409943"/>
                </a:xfrm>
                <a:prstGeom prst="rect">
                  <a:avLst/>
                </a:prstGeom>
                <a:noFill/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1100" b="1" dirty="0" smtClean="0">
                      <a:solidFill>
                        <a:schemeClr val="tx1"/>
                      </a:solidFill>
                    </a:rPr>
                    <a:t>NC</a:t>
                  </a:r>
                </a:p>
                <a:p>
                  <a:pPr algn="ctr"/>
                  <a:r>
                    <a:rPr lang="fr-FR" sz="1100" b="1" dirty="0" smtClean="0">
                      <a:solidFill>
                        <a:schemeClr val="tx1"/>
                      </a:solidFill>
                    </a:rPr>
                    <a:t>A1 A2</a:t>
                  </a:r>
                  <a:endParaRPr lang="fr-FR" sz="1100" b="1" dirty="0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247" name="Groupe 246"/>
                <p:cNvGrpSpPr/>
                <p:nvPr/>
              </p:nvGrpSpPr>
              <p:grpSpPr>
                <a:xfrm>
                  <a:off x="7216362" y="3852940"/>
                  <a:ext cx="609156" cy="398694"/>
                  <a:chOff x="7209970" y="3852940"/>
                  <a:chExt cx="609156" cy="398694"/>
                </a:xfrm>
              </p:grpSpPr>
              <p:sp>
                <p:nvSpPr>
                  <p:cNvPr id="248" name="Organigramme : Jonction de sommaire 247"/>
                  <p:cNvSpPr/>
                  <p:nvPr/>
                </p:nvSpPr>
                <p:spPr>
                  <a:xfrm>
                    <a:off x="7209970" y="3852940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249" name="Organigramme : Jonction de sommaire 248"/>
                  <p:cNvSpPr/>
                  <p:nvPr/>
                </p:nvSpPr>
                <p:spPr>
                  <a:xfrm>
                    <a:off x="7635770" y="3852940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250" name="Organigramme : Jonction de sommaire 249"/>
                  <p:cNvSpPr/>
                  <p:nvPr/>
                </p:nvSpPr>
                <p:spPr>
                  <a:xfrm>
                    <a:off x="7209970" y="4081089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251" name="Organigramme : Jonction de sommaire 250"/>
                  <p:cNvSpPr/>
                  <p:nvPr/>
                </p:nvSpPr>
                <p:spPr>
                  <a:xfrm>
                    <a:off x="7635770" y="4081089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</p:grpSp>
          <p:grpSp>
            <p:nvGrpSpPr>
              <p:cNvPr id="237" name="Groupe 236"/>
              <p:cNvGrpSpPr/>
              <p:nvPr/>
            </p:nvGrpSpPr>
            <p:grpSpPr>
              <a:xfrm>
                <a:off x="7204486" y="5150718"/>
                <a:ext cx="633777" cy="461640"/>
                <a:chOff x="7204052" y="3801243"/>
                <a:chExt cx="633777" cy="461640"/>
              </a:xfrm>
            </p:grpSpPr>
            <p:sp>
              <p:nvSpPr>
                <p:cNvPr id="238" name="Rectangle 237"/>
                <p:cNvSpPr/>
                <p:nvPr/>
              </p:nvSpPr>
              <p:spPr>
                <a:xfrm>
                  <a:off x="7204052" y="3852940"/>
                  <a:ext cx="633777" cy="409943"/>
                </a:xfrm>
                <a:prstGeom prst="rect">
                  <a:avLst/>
                </a:prstGeom>
                <a:solidFill>
                  <a:srgbClr val="59C27B"/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105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39" name="Rectangle 238"/>
                <p:cNvSpPr/>
                <p:nvPr/>
              </p:nvSpPr>
              <p:spPr>
                <a:xfrm>
                  <a:off x="7204052" y="3801243"/>
                  <a:ext cx="633777" cy="409943"/>
                </a:xfrm>
                <a:prstGeom prst="rect">
                  <a:avLst/>
                </a:prstGeom>
                <a:noFill/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1100" b="1" dirty="0" smtClean="0">
                      <a:solidFill>
                        <a:schemeClr val="tx1"/>
                      </a:solidFill>
                    </a:rPr>
                    <a:t>NO</a:t>
                  </a:r>
                </a:p>
                <a:p>
                  <a:pPr algn="ctr"/>
                  <a:r>
                    <a:rPr lang="fr-FR" sz="1100" b="1" dirty="0" smtClean="0">
                      <a:solidFill>
                        <a:schemeClr val="tx1"/>
                      </a:solidFill>
                    </a:rPr>
                    <a:t>Com</a:t>
                  </a:r>
                  <a:endParaRPr lang="fr-FR" sz="1100" b="1" dirty="0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240" name="Groupe 239"/>
                <p:cNvGrpSpPr/>
                <p:nvPr/>
              </p:nvGrpSpPr>
              <p:grpSpPr>
                <a:xfrm>
                  <a:off x="7216362" y="3852940"/>
                  <a:ext cx="609156" cy="398694"/>
                  <a:chOff x="7209970" y="3852940"/>
                  <a:chExt cx="609156" cy="398694"/>
                </a:xfrm>
              </p:grpSpPr>
              <p:sp>
                <p:nvSpPr>
                  <p:cNvPr id="241" name="Organigramme : Jonction de sommaire 240"/>
                  <p:cNvSpPr/>
                  <p:nvPr/>
                </p:nvSpPr>
                <p:spPr>
                  <a:xfrm>
                    <a:off x="7209970" y="3852940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242" name="Organigramme : Jonction de sommaire 241"/>
                  <p:cNvSpPr/>
                  <p:nvPr/>
                </p:nvSpPr>
                <p:spPr>
                  <a:xfrm>
                    <a:off x="7635770" y="3852940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243" name="Organigramme : Jonction de sommaire 242"/>
                  <p:cNvSpPr/>
                  <p:nvPr/>
                </p:nvSpPr>
                <p:spPr>
                  <a:xfrm>
                    <a:off x="7209970" y="4081089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244" name="Organigramme : Jonction de sommaire 243"/>
                  <p:cNvSpPr/>
                  <p:nvPr/>
                </p:nvSpPr>
                <p:spPr>
                  <a:xfrm>
                    <a:off x="7635770" y="4081089"/>
                    <a:ext cx="183356" cy="170545"/>
                  </a:xfrm>
                  <a:prstGeom prst="flowChartSummingJunction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</p:grpSp>
        </p:grpSp>
        <p:sp>
          <p:nvSpPr>
            <p:cNvPr id="341" name="Rectangle 340"/>
            <p:cNvSpPr/>
            <p:nvPr/>
          </p:nvSpPr>
          <p:spPr>
            <a:xfrm>
              <a:off x="9185418" y="4430775"/>
              <a:ext cx="690882" cy="1804184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75" name="Groupe 74"/>
            <p:cNvGrpSpPr/>
            <p:nvPr/>
          </p:nvGrpSpPr>
          <p:grpSpPr>
            <a:xfrm>
              <a:off x="6048833" y="7045800"/>
              <a:ext cx="1229473" cy="1239287"/>
              <a:chOff x="6183789" y="6719994"/>
              <a:chExt cx="1229473" cy="1239287"/>
            </a:xfrm>
          </p:grpSpPr>
          <p:sp>
            <p:nvSpPr>
              <p:cNvPr id="48" name="Forme libre 47"/>
              <p:cNvSpPr/>
              <p:nvPr/>
            </p:nvSpPr>
            <p:spPr>
              <a:xfrm>
                <a:off x="6316653" y="6883244"/>
                <a:ext cx="314149" cy="215978"/>
              </a:xfrm>
              <a:custGeom>
                <a:avLst/>
                <a:gdLst>
                  <a:gd name="connsiteX0" fmla="*/ 0 w 314149"/>
                  <a:gd name="connsiteY0" fmla="*/ 0 h 215978"/>
                  <a:gd name="connsiteX1" fmla="*/ 0 w 314149"/>
                  <a:gd name="connsiteY1" fmla="*/ 86952 h 215978"/>
                  <a:gd name="connsiteX2" fmla="*/ 314149 w 314149"/>
                  <a:gd name="connsiteY2" fmla="*/ 78537 h 215978"/>
                  <a:gd name="connsiteX3" fmla="*/ 311345 w 314149"/>
                  <a:gd name="connsiteY3" fmla="*/ 215978 h 215978"/>
                  <a:gd name="connsiteX4" fmla="*/ 308540 w 314149"/>
                  <a:gd name="connsiteY4" fmla="*/ 215978 h 215978"/>
                  <a:gd name="connsiteX5" fmla="*/ 308540 w 314149"/>
                  <a:gd name="connsiteY5" fmla="*/ 210368 h 215978"/>
                  <a:gd name="connsiteX0" fmla="*/ 0 w 314149"/>
                  <a:gd name="connsiteY0" fmla="*/ 0 h 215978"/>
                  <a:gd name="connsiteX1" fmla="*/ 0 w 314149"/>
                  <a:gd name="connsiteY1" fmla="*/ 86952 h 215978"/>
                  <a:gd name="connsiteX2" fmla="*/ 314149 w 314149"/>
                  <a:gd name="connsiteY2" fmla="*/ 106586 h 215978"/>
                  <a:gd name="connsiteX3" fmla="*/ 311345 w 314149"/>
                  <a:gd name="connsiteY3" fmla="*/ 215978 h 215978"/>
                  <a:gd name="connsiteX4" fmla="*/ 308540 w 314149"/>
                  <a:gd name="connsiteY4" fmla="*/ 215978 h 215978"/>
                  <a:gd name="connsiteX5" fmla="*/ 308540 w 314149"/>
                  <a:gd name="connsiteY5" fmla="*/ 210368 h 2159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14149" h="215978">
                    <a:moveTo>
                      <a:pt x="0" y="0"/>
                    </a:moveTo>
                    <a:lnTo>
                      <a:pt x="0" y="86952"/>
                    </a:lnTo>
                    <a:lnTo>
                      <a:pt x="314149" y="106586"/>
                    </a:lnTo>
                    <a:cubicBezTo>
                      <a:pt x="313214" y="152400"/>
                      <a:pt x="312280" y="170164"/>
                      <a:pt x="311345" y="215978"/>
                    </a:cubicBezTo>
                    <a:lnTo>
                      <a:pt x="308540" y="215978"/>
                    </a:lnTo>
                    <a:lnTo>
                      <a:pt x="308540" y="210368"/>
                    </a:lnTo>
                  </a:path>
                </a:pathLst>
              </a:custGeom>
              <a:noFill/>
              <a:ln w="57150">
                <a:solidFill>
                  <a:srgbClr val="59C27B"/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54" name="Forme libre 353"/>
              <p:cNvSpPr/>
              <p:nvPr/>
            </p:nvSpPr>
            <p:spPr>
              <a:xfrm>
                <a:off x="6317796" y="6884179"/>
                <a:ext cx="314149" cy="215978"/>
              </a:xfrm>
              <a:custGeom>
                <a:avLst/>
                <a:gdLst>
                  <a:gd name="connsiteX0" fmla="*/ 0 w 314149"/>
                  <a:gd name="connsiteY0" fmla="*/ 0 h 215978"/>
                  <a:gd name="connsiteX1" fmla="*/ 0 w 314149"/>
                  <a:gd name="connsiteY1" fmla="*/ 86952 h 215978"/>
                  <a:gd name="connsiteX2" fmla="*/ 314149 w 314149"/>
                  <a:gd name="connsiteY2" fmla="*/ 78537 h 215978"/>
                  <a:gd name="connsiteX3" fmla="*/ 311345 w 314149"/>
                  <a:gd name="connsiteY3" fmla="*/ 215978 h 215978"/>
                  <a:gd name="connsiteX4" fmla="*/ 308540 w 314149"/>
                  <a:gd name="connsiteY4" fmla="*/ 215978 h 215978"/>
                  <a:gd name="connsiteX5" fmla="*/ 308540 w 314149"/>
                  <a:gd name="connsiteY5" fmla="*/ 210368 h 215978"/>
                  <a:gd name="connsiteX0" fmla="*/ 0 w 314149"/>
                  <a:gd name="connsiteY0" fmla="*/ 0 h 215978"/>
                  <a:gd name="connsiteX1" fmla="*/ 0 w 314149"/>
                  <a:gd name="connsiteY1" fmla="*/ 86952 h 215978"/>
                  <a:gd name="connsiteX2" fmla="*/ 314149 w 314149"/>
                  <a:gd name="connsiteY2" fmla="*/ 106586 h 215978"/>
                  <a:gd name="connsiteX3" fmla="*/ 311345 w 314149"/>
                  <a:gd name="connsiteY3" fmla="*/ 215978 h 215978"/>
                  <a:gd name="connsiteX4" fmla="*/ 308540 w 314149"/>
                  <a:gd name="connsiteY4" fmla="*/ 215978 h 215978"/>
                  <a:gd name="connsiteX5" fmla="*/ 308540 w 314149"/>
                  <a:gd name="connsiteY5" fmla="*/ 210368 h 2159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14149" h="215978">
                    <a:moveTo>
                      <a:pt x="0" y="0"/>
                    </a:moveTo>
                    <a:lnTo>
                      <a:pt x="0" y="86952"/>
                    </a:lnTo>
                    <a:lnTo>
                      <a:pt x="314149" y="106586"/>
                    </a:lnTo>
                    <a:cubicBezTo>
                      <a:pt x="313214" y="152400"/>
                      <a:pt x="312280" y="170164"/>
                      <a:pt x="311345" y="215978"/>
                    </a:cubicBezTo>
                    <a:lnTo>
                      <a:pt x="308540" y="215978"/>
                    </a:lnTo>
                    <a:lnTo>
                      <a:pt x="308540" y="210368"/>
                    </a:lnTo>
                  </a:path>
                </a:pathLst>
              </a:custGeom>
              <a:noFill/>
              <a:ln w="57150">
                <a:solidFill>
                  <a:srgbClr val="FFFF00">
                    <a:alpha val="43137"/>
                  </a:srgbClr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0" name="Forme libre 49"/>
              <p:cNvSpPr/>
              <p:nvPr/>
            </p:nvSpPr>
            <p:spPr>
              <a:xfrm>
                <a:off x="6787877" y="6883244"/>
                <a:ext cx="2805" cy="230003"/>
              </a:xfrm>
              <a:custGeom>
                <a:avLst/>
                <a:gdLst>
                  <a:gd name="connsiteX0" fmla="*/ 2805 w 2805"/>
                  <a:gd name="connsiteY0" fmla="*/ 0 h 230003"/>
                  <a:gd name="connsiteX1" fmla="*/ 0 w 2805"/>
                  <a:gd name="connsiteY1" fmla="*/ 230003 h 230003"/>
                  <a:gd name="connsiteX2" fmla="*/ 0 w 2805"/>
                  <a:gd name="connsiteY2" fmla="*/ 230003 h 230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805" h="230003">
                    <a:moveTo>
                      <a:pt x="2805" y="0"/>
                    </a:moveTo>
                    <a:lnTo>
                      <a:pt x="0" y="230003"/>
                    </a:lnTo>
                    <a:lnTo>
                      <a:pt x="0" y="230003"/>
                    </a:lnTo>
                  </a:path>
                </a:pathLst>
              </a:custGeom>
              <a:noFill/>
              <a:ln w="57150">
                <a:solidFill>
                  <a:srgbClr val="00CCFF"/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1" name="Forme libre 50"/>
              <p:cNvSpPr/>
              <p:nvPr/>
            </p:nvSpPr>
            <p:spPr>
              <a:xfrm>
                <a:off x="6919708" y="6883244"/>
                <a:ext cx="347809" cy="218783"/>
              </a:xfrm>
              <a:custGeom>
                <a:avLst/>
                <a:gdLst>
                  <a:gd name="connsiteX0" fmla="*/ 345004 w 347809"/>
                  <a:gd name="connsiteY0" fmla="*/ 0 h 218783"/>
                  <a:gd name="connsiteX1" fmla="*/ 347809 w 347809"/>
                  <a:gd name="connsiteY1" fmla="*/ 84147 h 218783"/>
                  <a:gd name="connsiteX2" fmla="*/ 5610 w 347809"/>
                  <a:gd name="connsiteY2" fmla="*/ 89757 h 218783"/>
                  <a:gd name="connsiteX3" fmla="*/ 11220 w 347809"/>
                  <a:gd name="connsiteY3" fmla="*/ 218783 h 218783"/>
                  <a:gd name="connsiteX4" fmla="*/ 0 w 347809"/>
                  <a:gd name="connsiteY4" fmla="*/ 218783 h 218783"/>
                  <a:gd name="connsiteX5" fmla="*/ 14025 w 347809"/>
                  <a:gd name="connsiteY5" fmla="*/ 218783 h 218783"/>
                  <a:gd name="connsiteX6" fmla="*/ 14025 w 347809"/>
                  <a:gd name="connsiteY6" fmla="*/ 218783 h 21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47809" h="218783">
                    <a:moveTo>
                      <a:pt x="345004" y="0"/>
                    </a:moveTo>
                    <a:lnTo>
                      <a:pt x="347809" y="84147"/>
                    </a:lnTo>
                    <a:lnTo>
                      <a:pt x="5610" y="89757"/>
                    </a:lnTo>
                    <a:lnTo>
                      <a:pt x="11220" y="218783"/>
                    </a:lnTo>
                    <a:lnTo>
                      <a:pt x="0" y="218783"/>
                    </a:lnTo>
                    <a:lnTo>
                      <a:pt x="14025" y="218783"/>
                    </a:lnTo>
                    <a:lnTo>
                      <a:pt x="14025" y="218783"/>
                    </a:lnTo>
                  </a:path>
                </a:pathLst>
              </a:custGeom>
              <a:noFill/>
              <a:ln w="57150">
                <a:solidFill>
                  <a:srgbClr val="FF0000"/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35" name="Picture 3" descr="C:\Users\Philippe\AppData\Local\Microsoft\Windows\INetCache\IE\MGNPBL2C\test-chauffage-panneau-rayonnant-bricelec-4[1].jpg"/>
              <p:cNvPicPr>
                <a:picLocks noChangeAspect="1" noChangeArrowheads="1"/>
              </p:cNvPicPr>
              <p:nvPr/>
            </p:nvPicPr>
            <p:blipFill rotWithShape="1">
              <a:blip r:embed="rId6" cstate="print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9967" b="74755" l="14706" r="89982">
                            <a14:foregroundMark x1="26287" y1="35049" x2="27206" y2="63358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361" t="28886" r="31525" b="25686"/>
              <a:stretch/>
            </p:blipFill>
            <p:spPr bwMode="auto">
              <a:xfrm>
                <a:off x="6183789" y="7044253"/>
                <a:ext cx="1229473" cy="91502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44" name="Organigramme : Jonction de sommaire 343"/>
              <p:cNvSpPr/>
              <p:nvPr/>
            </p:nvSpPr>
            <p:spPr>
              <a:xfrm>
                <a:off x="6701776" y="6719994"/>
                <a:ext cx="183356" cy="170545"/>
              </a:xfrm>
              <a:prstGeom prst="flowChartSummingJunction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45" name="Organigramme : Jonction de sommaire 344"/>
              <p:cNvSpPr/>
              <p:nvPr/>
            </p:nvSpPr>
            <p:spPr>
              <a:xfrm>
                <a:off x="7173179" y="6719994"/>
                <a:ext cx="183356" cy="170545"/>
              </a:xfrm>
              <a:prstGeom prst="flowChartSummingJunction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50" name="Organigramme : Jonction de sommaire 349"/>
              <p:cNvSpPr/>
              <p:nvPr/>
            </p:nvSpPr>
            <p:spPr>
              <a:xfrm>
                <a:off x="6230373" y="6719994"/>
                <a:ext cx="183356" cy="170545"/>
              </a:xfrm>
              <a:prstGeom prst="flowChartSummingJunction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1042" name="Groupe 1041"/>
            <p:cNvGrpSpPr/>
            <p:nvPr/>
          </p:nvGrpSpPr>
          <p:grpSpPr>
            <a:xfrm>
              <a:off x="8923835" y="7028970"/>
              <a:ext cx="1126163" cy="1195739"/>
              <a:chOff x="9058791" y="6703164"/>
              <a:chExt cx="1126163" cy="1195739"/>
            </a:xfrm>
          </p:grpSpPr>
          <p:sp>
            <p:nvSpPr>
              <p:cNvPr id="60" name="Forme libre 59"/>
              <p:cNvSpPr/>
              <p:nvPr/>
            </p:nvSpPr>
            <p:spPr>
              <a:xfrm>
                <a:off x="9144000" y="6849585"/>
                <a:ext cx="145855" cy="490859"/>
              </a:xfrm>
              <a:custGeom>
                <a:avLst/>
                <a:gdLst>
                  <a:gd name="connsiteX0" fmla="*/ 5610 w 145855"/>
                  <a:gd name="connsiteY0" fmla="*/ 0 h 490859"/>
                  <a:gd name="connsiteX1" fmla="*/ 0 w 145855"/>
                  <a:gd name="connsiteY1" fmla="*/ 490859 h 490859"/>
                  <a:gd name="connsiteX2" fmla="*/ 145855 w 145855"/>
                  <a:gd name="connsiteY2" fmla="*/ 490859 h 490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5855" h="490859">
                    <a:moveTo>
                      <a:pt x="5610" y="0"/>
                    </a:moveTo>
                    <a:lnTo>
                      <a:pt x="0" y="490859"/>
                    </a:lnTo>
                    <a:lnTo>
                      <a:pt x="145855" y="490859"/>
                    </a:lnTo>
                  </a:path>
                </a:pathLst>
              </a:custGeom>
              <a:noFill/>
              <a:ln w="57150">
                <a:solidFill>
                  <a:srgbClr val="59C27B"/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73" name="Forme libre 72"/>
              <p:cNvSpPr/>
              <p:nvPr/>
            </p:nvSpPr>
            <p:spPr>
              <a:xfrm>
                <a:off x="9618029" y="6838366"/>
                <a:ext cx="5610" cy="227197"/>
              </a:xfrm>
              <a:custGeom>
                <a:avLst/>
                <a:gdLst>
                  <a:gd name="connsiteX0" fmla="*/ 0 w 5610"/>
                  <a:gd name="connsiteY0" fmla="*/ 0 h 227197"/>
                  <a:gd name="connsiteX1" fmla="*/ 5610 w 5610"/>
                  <a:gd name="connsiteY1" fmla="*/ 227197 h 227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610" h="227197">
                    <a:moveTo>
                      <a:pt x="0" y="0"/>
                    </a:moveTo>
                    <a:lnTo>
                      <a:pt x="5610" y="227197"/>
                    </a:lnTo>
                  </a:path>
                </a:pathLst>
              </a:custGeom>
              <a:noFill/>
              <a:ln w="57150">
                <a:solidFill>
                  <a:srgbClr val="00CCFF"/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74" name="Forme libre 73"/>
              <p:cNvSpPr/>
              <p:nvPr/>
            </p:nvSpPr>
            <p:spPr>
              <a:xfrm>
                <a:off x="9853642" y="6832756"/>
                <a:ext cx="252441" cy="518908"/>
              </a:xfrm>
              <a:custGeom>
                <a:avLst/>
                <a:gdLst>
                  <a:gd name="connsiteX0" fmla="*/ 244027 w 252441"/>
                  <a:gd name="connsiteY0" fmla="*/ 0 h 518908"/>
                  <a:gd name="connsiteX1" fmla="*/ 252441 w 252441"/>
                  <a:gd name="connsiteY1" fmla="*/ 518908 h 518908"/>
                  <a:gd name="connsiteX2" fmla="*/ 0 w 252441"/>
                  <a:gd name="connsiteY2" fmla="*/ 518908 h 518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52441" h="518908">
                    <a:moveTo>
                      <a:pt x="244027" y="0"/>
                    </a:moveTo>
                    <a:lnTo>
                      <a:pt x="252441" y="518908"/>
                    </a:lnTo>
                    <a:lnTo>
                      <a:pt x="0" y="518908"/>
                    </a:lnTo>
                  </a:path>
                </a:pathLst>
              </a:custGeom>
              <a:noFill/>
              <a:ln w="57150">
                <a:solidFill>
                  <a:srgbClr val="FF0000"/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49" name="Organigramme : Jonction de sommaire 348"/>
              <p:cNvSpPr/>
              <p:nvPr/>
            </p:nvSpPr>
            <p:spPr>
              <a:xfrm>
                <a:off x="9530194" y="6703164"/>
                <a:ext cx="183356" cy="170545"/>
              </a:xfrm>
              <a:prstGeom prst="flowChartSummingJunction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52" name="Organigramme : Jonction de sommaire 351"/>
              <p:cNvSpPr/>
              <p:nvPr/>
            </p:nvSpPr>
            <p:spPr>
              <a:xfrm>
                <a:off x="10001598" y="6703164"/>
                <a:ext cx="183356" cy="170545"/>
              </a:xfrm>
              <a:prstGeom prst="flowChartSummingJunction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68" name="Forme libre 367"/>
              <p:cNvSpPr/>
              <p:nvPr/>
            </p:nvSpPr>
            <p:spPr>
              <a:xfrm>
                <a:off x="9149251" y="6849161"/>
                <a:ext cx="145855" cy="490859"/>
              </a:xfrm>
              <a:custGeom>
                <a:avLst/>
                <a:gdLst>
                  <a:gd name="connsiteX0" fmla="*/ 5610 w 145855"/>
                  <a:gd name="connsiteY0" fmla="*/ 0 h 490859"/>
                  <a:gd name="connsiteX1" fmla="*/ 0 w 145855"/>
                  <a:gd name="connsiteY1" fmla="*/ 490859 h 490859"/>
                  <a:gd name="connsiteX2" fmla="*/ 145855 w 145855"/>
                  <a:gd name="connsiteY2" fmla="*/ 490859 h 490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5855" h="490859">
                    <a:moveTo>
                      <a:pt x="5610" y="0"/>
                    </a:moveTo>
                    <a:lnTo>
                      <a:pt x="0" y="490859"/>
                    </a:lnTo>
                    <a:lnTo>
                      <a:pt x="145855" y="490859"/>
                    </a:lnTo>
                  </a:path>
                </a:pathLst>
              </a:custGeom>
              <a:noFill/>
              <a:ln w="57150">
                <a:solidFill>
                  <a:srgbClr val="FFFF00">
                    <a:alpha val="38000"/>
                  </a:srgbClr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40" name="Picture 8" descr="C:\Users\Philippe\AppData\Local\Microsoft\Windows\INetCache\IE\J9OLAZL1\3099_ventilateur_de_bureau_v40_g[1].jpg"/>
              <p:cNvPicPr>
                <a:picLocks noChangeAspect="1" noChangeArrowheads="1"/>
              </p:cNvPicPr>
              <p:nvPr/>
            </p:nvPicPr>
            <p:blipFill rotWithShape="1">
              <a:blip r:embed="rId8" cstate="print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2500" b="70938" l="19429" r="75143">
                            <a14:foregroundMark x1="24000" y1="31250" x2="42286" y2="8750"/>
                            <a14:foregroundMark x1="34000" y1="9375" x2="25714" y2="20313"/>
                            <a14:foregroundMark x1="25714" y1="24063" x2="24000" y2="38750"/>
                            <a14:foregroundMark x1="22286" y1="29688" x2="26857" y2="43750"/>
                            <a14:foregroundMark x1="25143" y1="43125" x2="30000" y2="53438"/>
                            <a14:foregroundMark x1="30000" y1="54688" x2="39429" y2="63125"/>
                            <a14:foregroundMark x1="28571" y1="55313" x2="34286" y2="61563"/>
                            <a14:foregroundMark x1="36857" y1="63750" x2="44286" y2="67188"/>
                            <a14:foregroundMark x1="43143" y1="68125" x2="50571" y2="68125"/>
                            <a14:foregroundMark x1="50571" y1="66875" x2="60286" y2="64063"/>
                            <a14:foregroundMark x1="61143" y1="62500" x2="68000" y2="54375"/>
                            <a14:foregroundMark x1="68000" y1="52500" x2="71143" y2="37188"/>
                            <a14:foregroundMark x1="71143" y1="35938" x2="68857" y2="24688"/>
                            <a14:foregroundMark x1="67714" y1="22813" x2="61429" y2="12812"/>
                            <a14:foregroundMark x1="41714" y1="6250" x2="49429" y2="5625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8988" r="25100" b="27991"/>
              <a:stretch/>
            </p:blipFill>
            <p:spPr bwMode="auto">
              <a:xfrm>
                <a:off x="9229794" y="6947157"/>
                <a:ext cx="808270" cy="9517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48" name="Organigramme : Jonction de sommaire 347"/>
              <p:cNvSpPr/>
              <p:nvPr/>
            </p:nvSpPr>
            <p:spPr>
              <a:xfrm>
                <a:off x="9058791" y="6703164"/>
                <a:ext cx="183356" cy="170545"/>
              </a:xfrm>
              <a:prstGeom prst="flowChartSummingJunction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76" name="Groupe 75"/>
            <p:cNvGrpSpPr/>
            <p:nvPr/>
          </p:nvGrpSpPr>
          <p:grpSpPr>
            <a:xfrm>
              <a:off x="7509626" y="7028970"/>
              <a:ext cx="1126162" cy="1143584"/>
              <a:chOff x="7644582" y="6703164"/>
              <a:chExt cx="1126162" cy="1143584"/>
            </a:xfrm>
          </p:grpSpPr>
          <p:sp>
            <p:nvSpPr>
              <p:cNvPr id="52" name="Forme libre 51"/>
              <p:cNvSpPr/>
              <p:nvPr/>
            </p:nvSpPr>
            <p:spPr>
              <a:xfrm>
                <a:off x="7733131" y="6886049"/>
                <a:ext cx="353419" cy="858302"/>
              </a:xfrm>
              <a:custGeom>
                <a:avLst/>
                <a:gdLst>
                  <a:gd name="connsiteX0" fmla="*/ 0 w 353419"/>
                  <a:gd name="connsiteY0" fmla="*/ 0 h 858302"/>
                  <a:gd name="connsiteX1" fmla="*/ 22440 w 353419"/>
                  <a:gd name="connsiteY1" fmla="*/ 858302 h 858302"/>
                  <a:gd name="connsiteX2" fmla="*/ 353419 w 353419"/>
                  <a:gd name="connsiteY2" fmla="*/ 852692 h 858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3419" h="858302">
                    <a:moveTo>
                      <a:pt x="0" y="0"/>
                    </a:moveTo>
                    <a:lnTo>
                      <a:pt x="22440" y="858302"/>
                    </a:lnTo>
                    <a:lnTo>
                      <a:pt x="353419" y="852692"/>
                    </a:lnTo>
                  </a:path>
                </a:pathLst>
              </a:custGeom>
              <a:noFill/>
              <a:ln w="57150">
                <a:solidFill>
                  <a:srgbClr val="59C27B"/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6" name="Forme libre 55"/>
              <p:cNvSpPr/>
              <p:nvPr/>
            </p:nvSpPr>
            <p:spPr>
              <a:xfrm>
                <a:off x="7856547" y="6883244"/>
                <a:ext cx="350614" cy="807814"/>
              </a:xfrm>
              <a:custGeom>
                <a:avLst/>
                <a:gdLst>
                  <a:gd name="connsiteX0" fmla="*/ 345004 w 350614"/>
                  <a:gd name="connsiteY0" fmla="*/ 0 h 807814"/>
                  <a:gd name="connsiteX1" fmla="*/ 350614 w 350614"/>
                  <a:gd name="connsiteY1" fmla="*/ 137441 h 807814"/>
                  <a:gd name="connsiteX2" fmla="*/ 0 w 350614"/>
                  <a:gd name="connsiteY2" fmla="*/ 145855 h 807814"/>
                  <a:gd name="connsiteX3" fmla="*/ 19635 w 350614"/>
                  <a:gd name="connsiteY3" fmla="*/ 751716 h 807814"/>
                  <a:gd name="connsiteX4" fmla="*/ 227198 w 350614"/>
                  <a:gd name="connsiteY4" fmla="*/ 807814 h 8078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0614" h="807814">
                    <a:moveTo>
                      <a:pt x="345004" y="0"/>
                    </a:moveTo>
                    <a:lnTo>
                      <a:pt x="350614" y="137441"/>
                    </a:lnTo>
                    <a:lnTo>
                      <a:pt x="0" y="145855"/>
                    </a:lnTo>
                    <a:lnTo>
                      <a:pt x="19635" y="751716"/>
                    </a:lnTo>
                    <a:lnTo>
                      <a:pt x="227198" y="807814"/>
                    </a:lnTo>
                  </a:path>
                </a:pathLst>
              </a:custGeom>
              <a:noFill/>
              <a:ln w="57150">
                <a:solidFill>
                  <a:srgbClr val="00CCFF"/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9" name="Forme libre 58"/>
              <p:cNvSpPr/>
              <p:nvPr/>
            </p:nvSpPr>
            <p:spPr>
              <a:xfrm>
                <a:off x="7993988" y="6860805"/>
                <a:ext cx="706837" cy="813423"/>
              </a:xfrm>
              <a:custGeom>
                <a:avLst/>
                <a:gdLst>
                  <a:gd name="connsiteX0" fmla="*/ 692812 w 706837"/>
                  <a:gd name="connsiteY0" fmla="*/ 0 h 813423"/>
                  <a:gd name="connsiteX1" fmla="*/ 706837 w 706837"/>
                  <a:gd name="connsiteY1" fmla="*/ 286101 h 813423"/>
                  <a:gd name="connsiteX2" fmla="*/ 0 w 706837"/>
                  <a:gd name="connsiteY2" fmla="*/ 286101 h 813423"/>
                  <a:gd name="connsiteX3" fmla="*/ 14024 w 706837"/>
                  <a:gd name="connsiteY3" fmla="*/ 692812 h 813423"/>
                  <a:gd name="connsiteX4" fmla="*/ 131830 w 706837"/>
                  <a:gd name="connsiteY4" fmla="*/ 813423 h 813423"/>
                  <a:gd name="connsiteX5" fmla="*/ 140245 w 706837"/>
                  <a:gd name="connsiteY5" fmla="*/ 810618 h 813423"/>
                  <a:gd name="connsiteX6" fmla="*/ 140245 w 706837"/>
                  <a:gd name="connsiteY6" fmla="*/ 810618 h 813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06837" h="813423">
                    <a:moveTo>
                      <a:pt x="692812" y="0"/>
                    </a:moveTo>
                    <a:lnTo>
                      <a:pt x="706837" y="286101"/>
                    </a:lnTo>
                    <a:lnTo>
                      <a:pt x="0" y="286101"/>
                    </a:lnTo>
                    <a:lnTo>
                      <a:pt x="14024" y="692812"/>
                    </a:lnTo>
                    <a:lnTo>
                      <a:pt x="131830" y="813423"/>
                    </a:lnTo>
                    <a:lnTo>
                      <a:pt x="140245" y="810618"/>
                    </a:lnTo>
                    <a:lnTo>
                      <a:pt x="140245" y="810618"/>
                    </a:lnTo>
                  </a:path>
                </a:pathLst>
              </a:custGeom>
              <a:noFill/>
              <a:ln w="57150">
                <a:solidFill>
                  <a:srgbClr val="FF0000"/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46" name="Organigramme : Jonction de sommaire 345"/>
              <p:cNvSpPr/>
              <p:nvPr/>
            </p:nvSpPr>
            <p:spPr>
              <a:xfrm>
                <a:off x="8115985" y="6703164"/>
                <a:ext cx="183356" cy="170545"/>
              </a:xfrm>
              <a:prstGeom prst="flowChartSummingJunction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47" name="Organigramme : Jonction de sommaire 346"/>
              <p:cNvSpPr/>
              <p:nvPr/>
            </p:nvSpPr>
            <p:spPr>
              <a:xfrm>
                <a:off x="8587388" y="6703164"/>
                <a:ext cx="183356" cy="170545"/>
              </a:xfrm>
              <a:prstGeom prst="flowChartSummingJunction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69" name="Forme libre 368"/>
              <p:cNvSpPr/>
              <p:nvPr/>
            </p:nvSpPr>
            <p:spPr>
              <a:xfrm>
                <a:off x="7730586" y="6890106"/>
                <a:ext cx="353419" cy="858302"/>
              </a:xfrm>
              <a:custGeom>
                <a:avLst/>
                <a:gdLst>
                  <a:gd name="connsiteX0" fmla="*/ 0 w 353419"/>
                  <a:gd name="connsiteY0" fmla="*/ 0 h 858302"/>
                  <a:gd name="connsiteX1" fmla="*/ 22440 w 353419"/>
                  <a:gd name="connsiteY1" fmla="*/ 858302 h 858302"/>
                  <a:gd name="connsiteX2" fmla="*/ 353419 w 353419"/>
                  <a:gd name="connsiteY2" fmla="*/ 852692 h 858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3419" h="858302">
                    <a:moveTo>
                      <a:pt x="0" y="0"/>
                    </a:moveTo>
                    <a:lnTo>
                      <a:pt x="22440" y="858302"/>
                    </a:lnTo>
                    <a:lnTo>
                      <a:pt x="353419" y="852692"/>
                    </a:lnTo>
                  </a:path>
                </a:pathLst>
              </a:custGeom>
              <a:noFill/>
              <a:ln w="57150">
                <a:solidFill>
                  <a:srgbClr val="FFFF00">
                    <a:alpha val="38000"/>
                  </a:srgbClr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39" name="Picture 7" descr="C:\Users\Philippe\AppData\Local\Microsoft\Windows\INetCache\IE\KTEDF8NW\Tornado_siren,_Pesotum_2[1].jpg"/>
              <p:cNvPicPr>
                <a:picLocks noChangeAspect="1" noChangeArrowheads="1"/>
              </p:cNvPicPr>
              <p:nvPr/>
            </p:nvPicPr>
            <p:blipFill rotWithShape="1">
              <a:blip r:embed="rId10" cstate="print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backgroundRemoval t="9982" b="54373" l="9993" r="89973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577" t="8601" r="16700" b="45003"/>
              <a:stretch/>
            </p:blipFill>
            <p:spPr bwMode="auto">
              <a:xfrm>
                <a:off x="8030375" y="6873709"/>
                <a:ext cx="737154" cy="973039"/>
              </a:xfrm>
              <a:prstGeom prst="rect">
                <a:avLst/>
              </a:prstGeom>
              <a:noFill/>
              <a:ln w="571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51" name="Organigramme : Jonction de sommaire 350"/>
              <p:cNvSpPr/>
              <p:nvPr/>
            </p:nvSpPr>
            <p:spPr>
              <a:xfrm>
                <a:off x="7644582" y="6703164"/>
                <a:ext cx="183356" cy="170545"/>
              </a:xfrm>
              <a:prstGeom prst="flowChartSummingJunction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1045" name="Forme libre 1044"/>
            <p:cNvSpPr/>
            <p:nvPr/>
          </p:nvSpPr>
          <p:spPr>
            <a:xfrm>
              <a:off x="1842434" y="7176186"/>
              <a:ext cx="457200" cy="514350"/>
            </a:xfrm>
            <a:custGeom>
              <a:avLst/>
              <a:gdLst>
                <a:gd name="connsiteX0" fmla="*/ 11430 w 457200"/>
                <a:gd name="connsiteY0" fmla="*/ 0 h 514350"/>
                <a:gd name="connsiteX1" fmla="*/ 0 w 457200"/>
                <a:gd name="connsiteY1" fmla="*/ 514350 h 514350"/>
                <a:gd name="connsiteX2" fmla="*/ 457200 w 457200"/>
                <a:gd name="connsiteY2" fmla="*/ 514350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57200" h="514350">
                  <a:moveTo>
                    <a:pt x="11430" y="0"/>
                  </a:moveTo>
                  <a:lnTo>
                    <a:pt x="0" y="514350"/>
                  </a:lnTo>
                  <a:lnTo>
                    <a:pt x="457200" y="514350"/>
                  </a:lnTo>
                </a:path>
              </a:pathLst>
            </a:custGeom>
            <a:noFill/>
            <a:ln w="57150">
              <a:solidFill>
                <a:schemeClr val="accent6">
                  <a:lumMod val="40000"/>
                  <a:lumOff val="6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49" name="Forme libre 1048"/>
            <p:cNvSpPr/>
            <p:nvPr/>
          </p:nvSpPr>
          <p:spPr>
            <a:xfrm>
              <a:off x="2406314" y="7164756"/>
              <a:ext cx="1078230" cy="537210"/>
            </a:xfrm>
            <a:custGeom>
              <a:avLst/>
              <a:gdLst>
                <a:gd name="connsiteX0" fmla="*/ 0 w 1078230"/>
                <a:gd name="connsiteY0" fmla="*/ 0 h 537210"/>
                <a:gd name="connsiteX1" fmla="*/ 0 w 1078230"/>
                <a:gd name="connsiteY1" fmla="*/ 201930 h 537210"/>
                <a:gd name="connsiteX2" fmla="*/ 1078230 w 1078230"/>
                <a:gd name="connsiteY2" fmla="*/ 217170 h 537210"/>
                <a:gd name="connsiteX3" fmla="*/ 1070610 w 1078230"/>
                <a:gd name="connsiteY3" fmla="*/ 537210 h 537210"/>
                <a:gd name="connsiteX4" fmla="*/ 746760 w 1078230"/>
                <a:gd name="connsiteY4" fmla="*/ 537210 h 537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30" h="537210">
                  <a:moveTo>
                    <a:pt x="0" y="0"/>
                  </a:moveTo>
                  <a:lnTo>
                    <a:pt x="0" y="201930"/>
                  </a:lnTo>
                  <a:lnTo>
                    <a:pt x="1078230" y="217170"/>
                  </a:lnTo>
                  <a:lnTo>
                    <a:pt x="1070610" y="537210"/>
                  </a:lnTo>
                  <a:lnTo>
                    <a:pt x="746760" y="537210"/>
                  </a:lnTo>
                </a:path>
              </a:pathLst>
            </a:custGeom>
            <a:noFill/>
            <a:ln w="57150">
              <a:solidFill>
                <a:schemeClr val="tx1">
                  <a:lumMod val="65000"/>
                  <a:lumOff val="3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47" name="Groupe 46"/>
            <p:cNvGrpSpPr/>
            <p:nvPr/>
          </p:nvGrpSpPr>
          <p:grpSpPr>
            <a:xfrm>
              <a:off x="1761764" y="7028970"/>
              <a:ext cx="1548818" cy="1222024"/>
              <a:chOff x="1896720" y="6703164"/>
              <a:chExt cx="1548818" cy="1222024"/>
            </a:xfrm>
          </p:grpSpPr>
          <p:sp>
            <p:nvSpPr>
              <p:cNvPr id="42" name="Rectangle 41"/>
              <p:cNvSpPr/>
              <p:nvPr/>
            </p:nvSpPr>
            <p:spPr>
              <a:xfrm>
                <a:off x="2349293" y="7233007"/>
                <a:ext cx="1096245" cy="29795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44" name="Connecteur droit 43"/>
              <p:cNvCxnSpPr/>
              <p:nvPr/>
            </p:nvCxnSpPr>
            <p:spPr>
              <a:xfrm flipV="1">
                <a:off x="2381921" y="7130265"/>
                <a:ext cx="805118" cy="60617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" name="ZoneTexte 45"/>
              <p:cNvSpPr txBox="1"/>
              <p:nvPr/>
            </p:nvSpPr>
            <p:spPr>
              <a:xfrm>
                <a:off x="2484838" y="7555856"/>
                <a:ext cx="3048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 smtClean="0">
                    <a:sym typeface="Symbol"/>
                  </a:rPr>
                  <a:t></a:t>
                </a:r>
                <a:endParaRPr lang="fr-FR" dirty="0"/>
              </a:p>
            </p:txBody>
          </p:sp>
          <p:sp>
            <p:nvSpPr>
              <p:cNvPr id="342" name="Organigramme : Jonction de sommaire 341"/>
              <p:cNvSpPr/>
              <p:nvPr/>
            </p:nvSpPr>
            <p:spPr>
              <a:xfrm>
                <a:off x="1896720" y="6703164"/>
                <a:ext cx="183356" cy="170545"/>
              </a:xfrm>
              <a:prstGeom prst="flowChartSummingJunction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43" name="Organigramme : Jonction de sommaire 342"/>
              <p:cNvSpPr/>
              <p:nvPr/>
            </p:nvSpPr>
            <p:spPr>
              <a:xfrm>
                <a:off x="2447473" y="6703164"/>
                <a:ext cx="183356" cy="170545"/>
              </a:xfrm>
              <a:prstGeom prst="flowChartSummingJunction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358" name="Rectangle 357"/>
            <p:cNvSpPr/>
            <p:nvPr/>
          </p:nvSpPr>
          <p:spPr>
            <a:xfrm>
              <a:off x="2235821" y="6048023"/>
              <a:ext cx="923412" cy="137149"/>
            </a:xfrm>
            <a:prstGeom prst="rect">
              <a:avLst/>
            </a:prstGeom>
            <a:solidFill>
              <a:srgbClr val="00B058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fr-FR" sz="1200" b="1" dirty="0" smtClean="0">
                  <a:solidFill>
                    <a:schemeClr val="tx1"/>
                  </a:solidFill>
                </a:rPr>
                <a:t>5     6    7     8</a:t>
              </a:r>
              <a:endParaRPr lang="fr-FR" sz="1200" b="1" dirty="0">
                <a:solidFill>
                  <a:schemeClr val="tx1"/>
                </a:solidFill>
              </a:endParaRPr>
            </a:p>
          </p:txBody>
        </p:sp>
        <p:sp>
          <p:nvSpPr>
            <p:cNvPr id="359" name="Rectangle 358"/>
            <p:cNvSpPr/>
            <p:nvPr/>
          </p:nvSpPr>
          <p:spPr>
            <a:xfrm>
              <a:off x="2235827" y="4427137"/>
              <a:ext cx="923412" cy="137149"/>
            </a:xfrm>
            <a:prstGeom prst="rect">
              <a:avLst/>
            </a:prstGeom>
            <a:solidFill>
              <a:srgbClr val="00B058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fr-FR" sz="1200" b="1" dirty="0" smtClean="0">
                  <a:solidFill>
                    <a:schemeClr val="tx1"/>
                  </a:solidFill>
                </a:rPr>
                <a:t>1     2    3     4</a:t>
              </a:r>
              <a:endParaRPr lang="fr-FR" sz="1200" b="1" dirty="0">
                <a:solidFill>
                  <a:schemeClr val="tx1"/>
                </a:solidFill>
              </a:endParaRPr>
            </a:p>
          </p:txBody>
        </p:sp>
        <p:sp>
          <p:nvSpPr>
            <p:cNvPr id="360" name="Rectangle 359"/>
            <p:cNvSpPr/>
            <p:nvPr/>
          </p:nvSpPr>
          <p:spPr>
            <a:xfrm>
              <a:off x="4411493" y="4593983"/>
              <a:ext cx="627903" cy="189651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36000" bIns="0" rtlCol="0" anchor="b"/>
            <a:lstStyle/>
            <a:p>
              <a:r>
                <a:rPr lang="fr-FR" sz="2800" dirty="0" smtClean="0">
                  <a:solidFill>
                    <a:schemeClr val="tx1"/>
                  </a:solidFill>
                </a:rPr>
                <a:t>-  </a:t>
              </a:r>
              <a:r>
                <a:rPr lang="fr-FR" sz="2400" dirty="0" smtClean="0">
                  <a:solidFill>
                    <a:schemeClr val="tx1"/>
                  </a:solidFill>
                </a:rPr>
                <a:t>+</a:t>
              </a:r>
              <a:endParaRPr lang="fr-FR" sz="2400" dirty="0">
                <a:solidFill>
                  <a:schemeClr val="tx1"/>
                </a:solidFill>
              </a:endParaRPr>
            </a:p>
          </p:txBody>
        </p:sp>
        <p:sp>
          <p:nvSpPr>
            <p:cNvPr id="361" name="Rectangle 360"/>
            <p:cNvSpPr/>
            <p:nvPr/>
          </p:nvSpPr>
          <p:spPr>
            <a:xfrm>
              <a:off x="4912945" y="5922383"/>
              <a:ext cx="1710086" cy="388428"/>
            </a:xfrm>
            <a:prstGeom prst="rect">
              <a:avLst/>
            </a:prstGeom>
            <a:solidFill>
              <a:srgbClr val="D8D8D8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r>
                <a:rPr lang="fr-FR" sz="1400" dirty="0" smtClean="0">
                  <a:solidFill>
                    <a:schemeClr val="tx1"/>
                  </a:solidFill>
                </a:rPr>
                <a:t> </a:t>
              </a:r>
              <a:r>
                <a:rPr lang="fr-FR" sz="1300" b="1" dirty="0" smtClean="0">
                  <a:solidFill>
                    <a:schemeClr val="tx1"/>
                  </a:solidFill>
                </a:rPr>
                <a:t>O1  UB1 O2 O3  UB2  O4   </a:t>
              </a:r>
              <a:endParaRPr lang="fr-FR" sz="1300" b="1" dirty="0">
                <a:solidFill>
                  <a:schemeClr val="tx1"/>
                </a:solidFill>
              </a:endParaRPr>
            </a:p>
          </p:txBody>
        </p:sp>
        <p:sp>
          <p:nvSpPr>
            <p:cNvPr id="168" name="Organigramme : Jonction de sommaire 167"/>
            <p:cNvSpPr/>
            <p:nvPr/>
          </p:nvSpPr>
          <p:spPr>
            <a:xfrm>
              <a:off x="5023520" y="6156586"/>
              <a:ext cx="183356" cy="170545"/>
            </a:xfrm>
            <a:prstGeom prst="flowChartSummingJunc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9" name="Organigramme : Jonction de sommaire 168"/>
            <p:cNvSpPr/>
            <p:nvPr/>
          </p:nvSpPr>
          <p:spPr>
            <a:xfrm>
              <a:off x="5300694" y="6156586"/>
              <a:ext cx="183356" cy="170545"/>
            </a:xfrm>
            <a:prstGeom prst="flowChartSummingJunc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0" name="Organigramme : Jonction de sommaire 169"/>
            <p:cNvSpPr/>
            <p:nvPr/>
          </p:nvSpPr>
          <p:spPr>
            <a:xfrm>
              <a:off x="5577868" y="6156586"/>
              <a:ext cx="183356" cy="170545"/>
            </a:xfrm>
            <a:prstGeom prst="flowChartSummingJunc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1" name="Organigramme : Jonction de sommaire 170"/>
            <p:cNvSpPr/>
            <p:nvPr/>
          </p:nvSpPr>
          <p:spPr>
            <a:xfrm>
              <a:off x="5855042" y="6156586"/>
              <a:ext cx="183356" cy="170545"/>
            </a:xfrm>
            <a:prstGeom prst="flowChartSummingJunc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2" name="Organigramme : Jonction de sommaire 171"/>
            <p:cNvSpPr/>
            <p:nvPr/>
          </p:nvSpPr>
          <p:spPr>
            <a:xfrm>
              <a:off x="6132216" y="6156586"/>
              <a:ext cx="183356" cy="170545"/>
            </a:xfrm>
            <a:prstGeom prst="flowChartSummingJunc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3" name="Organigramme : Jonction de sommaire 172"/>
            <p:cNvSpPr/>
            <p:nvPr/>
          </p:nvSpPr>
          <p:spPr>
            <a:xfrm>
              <a:off x="6409389" y="6156586"/>
              <a:ext cx="183356" cy="170545"/>
            </a:xfrm>
            <a:prstGeom prst="flowChartSummingJunc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62" name="Rectangle 361"/>
            <p:cNvSpPr/>
            <p:nvPr/>
          </p:nvSpPr>
          <p:spPr>
            <a:xfrm>
              <a:off x="4882828" y="4460873"/>
              <a:ext cx="627903" cy="189651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36000" bIns="0" rtlCol="0" anchor="b"/>
            <a:lstStyle/>
            <a:p>
              <a:r>
                <a:rPr lang="fr-FR" sz="1400" dirty="0" smtClean="0">
                  <a:solidFill>
                    <a:schemeClr val="tx1"/>
                  </a:solidFill>
                </a:rPr>
                <a:t>24V DC</a:t>
              </a:r>
              <a:endParaRPr lang="fr-FR" sz="1400" dirty="0">
                <a:solidFill>
                  <a:schemeClr val="tx1"/>
                </a:solidFill>
              </a:endParaRPr>
            </a:p>
          </p:txBody>
        </p:sp>
        <p:sp>
          <p:nvSpPr>
            <p:cNvPr id="363" name="Rectangle 362"/>
            <p:cNvSpPr/>
            <p:nvPr/>
          </p:nvSpPr>
          <p:spPr>
            <a:xfrm>
              <a:off x="4189523" y="999731"/>
              <a:ext cx="185422" cy="2291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b"/>
            <a:lstStyle/>
            <a:p>
              <a:r>
                <a:rPr lang="fr-FR" sz="1600" dirty="0" smtClean="0">
                  <a:solidFill>
                    <a:srgbClr val="1963F7"/>
                  </a:solidFill>
                </a:rPr>
                <a:t>    N</a:t>
              </a:r>
              <a:endParaRPr lang="fr-FR" sz="1600" dirty="0">
                <a:solidFill>
                  <a:srgbClr val="1963F7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0785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2700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2132856"/>
            <a:ext cx="8936273" cy="4010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1010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1091</TotalTime>
  <Words>204</Words>
  <Application>Microsoft Office PowerPoint</Application>
  <PresentationFormat>Affichage à l'écran (4:3)</PresentationFormat>
  <Paragraphs>95</Paragraphs>
  <Slides>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0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Philippe</dc:creator>
  <cp:lastModifiedBy>Philippe</cp:lastModifiedBy>
  <cp:revision>41</cp:revision>
  <dcterms:created xsi:type="dcterms:W3CDTF">2016-08-01T23:40:18Z</dcterms:created>
  <dcterms:modified xsi:type="dcterms:W3CDTF">2016-08-26T09:23:23Z</dcterms:modified>
</cp:coreProperties>
</file>