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3" r:id="rId7"/>
    <p:sldId id="266" r:id="rId8"/>
    <p:sldId id="267" r:id="rId9"/>
    <p:sldId id="269" r:id="rId10"/>
    <p:sldId id="270" r:id="rId11"/>
    <p:sldId id="278" r:id="rId12"/>
    <p:sldId id="277" r:id="rId13"/>
    <p:sldId id="279" r:id="rId14"/>
    <p:sldId id="272" r:id="rId15"/>
    <p:sldId id="268" r:id="rId16"/>
    <p:sldId id="273" r:id="rId17"/>
    <p:sldId id="274" r:id="rId18"/>
    <p:sldId id="264" r:id="rId19"/>
    <p:sldId id="265"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EDFDD9"/>
    <a:srgbClr val="FDE1D9"/>
    <a:srgbClr val="146B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72" autoAdjust="0"/>
    <p:restoredTop sz="94718" autoAdjust="0"/>
  </p:normalViewPr>
  <p:slideViewPr>
    <p:cSldViewPr>
      <p:cViewPr>
        <p:scale>
          <a:sx n="33" d="100"/>
          <a:sy n="33" d="100"/>
        </p:scale>
        <p:origin x="-1582" y="-43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E88DEAF-C9FC-4D6E-A79E-DC37E6ED3B73}" type="datetimeFigureOut">
              <a:rPr lang="fr-FR" smtClean="0"/>
              <a:t>18/07/2016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240418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88DEAF-C9FC-4D6E-A79E-DC37E6ED3B73}" type="datetimeFigureOut">
              <a:rPr lang="fr-FR" smtClean="0"/>
              <a:t>18/07/2016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399213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88DEAF-C9FC-4D6E-A79E-DC37E6ED3B73}" type="datetimeFigureOut">
              <a:rPr lang="fr-FR" smtClean="0"/>
              <a:t>18/07/2016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3653245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88DEAF-C9FC-4D6E-A79E-DC37E6ED3B73}" type="datetimeFigureOut">
              <a:rPr lang="fr-FR" smtClean="0"/>
              <a:t>18/07/2016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33578519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E88DEAF-C9FC-4D6E-A79E-DC37E6ED3B73}" type="datetimeFigureOut">
              <a:rPr lang="fr-FR" smtClean="0"/>
              <a:t>18/07/2016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291869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E88DEAF-C9FC-4D6E-A79E-DC37E6ED3B73}" type="datetimeFigureOut">
              <a:rPr lang="fr-FR" smtClean="0"/>
              <a:t>18/07/2016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185481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E88DEAF-C9FC-4D6E-A79E-DC37E6ED3B73}" type="datetimeFigureOut">
              <a:rPr lang="fr-FR" smtClean="0"/>
              <a:t>18/07/2016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20452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E88DEAF-C9FC-4D6E-A79E-DC37E6ED3B73}" type="datetimeFigureOut">
              <a:rPr lang="fr-FR" smtClean="0"/>
              <a:t>18/07/2016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51318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E88DEAF-C9FC-4D6E-A79E-DC37E6ED3B73}" type="datetimeFigureOut">
              <a:rPr lang="fr-FR" smtClean="0"/>
              <a:t>18/07/2016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2308841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E88DEAF-C9FC-4D6E-A79E-DC37E6ED3B73}" type="datetimeFigureOut">
              <a:rPr lang="fr-FR" smtClean="0"/>
              <a:t>18/07/2016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4286823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E88DEAF-C9FC-4D6E-A79E-DC37E6ED3B73}" type="datetimeFigureOut">
              <a:rPr lang="fr-FR" smtClean="0"/>
              <a:t>18/07/2016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509485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8DEAF-C9FC-4D6E-A79E-DC37E6ED3B73}" type="datetimeFigureOut">
              <a:rPr lang="fr-FR" smtClean="0"/>
              <a:t>18/07/2016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7A6F62-5833-47AC-A746-A7AACC69CDB3}" type="slidenum">
              <a:rPr lang="fr-FR" smtClean="0"/>
              <a:t>‹N°›</a:t>
            </a:fld>
            <a:endParaRPr lang="fr-FR"/>
          </a:p>
        </p:txBody>
      </p:sp>
    </p:spTree>
    <p:extLst>
      <p:ext uri="{BB962C8B-B14F-4D97-AF65-F5344CB8AC3E}">
        <p14:creationId xmlns:p14="http://schemas.microsoft.com/office/powerpoint/2010/main" val="3646340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12.png"/><Relationship Id="rId18" Type="http://schemas.microsoft.com/office/2007/relationships/hdphoto" Target="../media/hdphoto13.wdp"/><Relationship Id="rId3" Type="http://schemas.microsoft.com/office/2007/relationships/hdphoto" Target="../media/hdphoto37.wdp"/><Relationship Id="rId7" Type="http://schemas.microsoft.com/office/2007/relationships/hdphoto" Target="../media/hdphoto7.wdp"/><Relationship Id="rId12" Type="http://schemas.microsoft.com/office/2007/relationships/hdphoto" Target="../media/hdphoto10.wdp"/><Relationship Id="rId17" Type="http://schemas.openxmlformats.org/officeDocument/2006/relationships/image" Target="../media/image14.png"/><Relationship Id="rId2" Type="http://schemas.openxmlformats.org/officeDocument/2006/relationships/image" Target="../media/image39.jpeg"/><Relationship Id="rId16" Type="http://schemas.microsoft.com/office/2007/relationships/hdphoto" Target="../media/hdphoto12.wdp"/><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1.png"/><Relationship Id="rId5" Type="http://schemas.microsoft.com/office/2007/relationships/hdphoto" Target="../media/hdphoto4.wdp"/><Relationship Id="rId15" Type="http://schemas.openxmlformats.org/officeDocument/2006/relationships/image" Target="../media/image13.png"/><Relationship Id="rId10" Type="http://schemas.microsoft.com/office/2007/relationships/hdphoto" Target="../media/hdphoto3.wdp"/><Relationship Id="rId19" Type="http://schemas.openxmlformats.org/officeDocument/2006/relationships/image" Target="../media/image48.png"/><Relationship Id="rId4" Type="http://schemas.openxmlformats.org/officeDocument/2006/relationships/image" Target="../media/image5.png"/><Relationship Id="rId9" Type="http://schemas.openxmlformats.org/officeDocument/2006/relationships/image" Target="../media/image4.png"/><Relationship Id="rId14" Type="http://schemas.microsoft.com/office/2007/relationships/hdphoto" Target="../media/hdphoto11.wdp"/></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12.png"/><Relationship Id="rId18" Type="http://schemas.microsoft.com/office/2007/relationships/hdphoto" Target="../media/hdphoto13.wdp"/><Relationship Id="rId3" Type="http://schemas.microsoft.com/office/2007/relationships/hdphoto" Target="../media/hdphoto37.wdp"/><Relationship Id="rId7" Type="http://schemas.microsoft.com/office/2007/relationships/hdphoto" Target="../media/hdphoto7.wdp"/><Relationship Id="rId12" Type="http://schemas.microsoft.com/office/2007/relationships/hdphoto" Target="../media/hdphoto10.wdp"/><Relationship Id="rId17" Type="http://schemas.openxmlformats.org/officeDocument/2006/relationships/image" Target="../media/image14.png"/><Relationship Id="rId2" Type="http://schemas.openxmlformats.org/officeDocument/2006/relationships/image" Target="../media/image39.jpeg"/><Relationship Id="rId16" Type="http://schemas.microsoft.com/office/2007/relationships/hdphoto" Target="../media/hdphoto12.wdp"/><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1.png"/><Relationship Id="rId5" Type="http://schemas.microsoft.com/office/2007/relationships/hdphoto" Target="../media/hdphoto4.wdp"/><Relationship Id="rId15" Type="http://schemas.openxmlformats.org/officeDocument/2006/relationships/image" Target="../media/image13.png"/><Relationship Id="rId10" Type="http://schemas.microsoft.com/office/2007/relationships/hdphoto" Target="../media/hdphoto3.wdp"/><Relationship Id="rId19" Type="http://schemas.openxmlformats.org/officeDocument/2006/relationships/image" Target="../media/image48.png"/><Relationship Id="rId4" Type="http://schemas.openxmlformats.org/officeDocument/2006/relationships/image" Target="../media/image5.png"/><Relationship Id="rId9" Type="http://schemas.openxmlformats.org/officeDocument/2006/relationships/image" Target="../media/image4.png"/><Relationship Id="rId14" Type="http://schemas.microsoft.com/office/2007/relationships/hdphoto" Target="../media/hdphoto11.wdp"/></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11.wdp"/><Relationship Id="rId18" Type="http://schemas.openxmlformats.org/officeDocument/2006/relationships/image" Target="../media/image47.png"/><Relationship Id="rId3" Type="http://schemas.microsoft.com/office/2007/relationships/hdphoto" Target="../media/hdphoto37.wdp"/><Relationship Id="rId7" Type="http://schemas.microsoft.com/office/2007/relationships/hdphoto" Target="../media/hdphoto7.wdp"/><Relationship Id="rId12" Type="http://schemas.openxmlformats.org/officeDocument/2006/relationships/image" Target="../media/image12.png"/><Relationship Id="rId17" Type="http://schemas.microsoft.com/office/2007/relationships/hdphoto" Target="../media/hdphoto13.wdp"/><Relationship Id="rId2" Type="http://schemas.openxmlformats.org/officeDocument/2006/relationships/image" Target="../media/image39.jpeg"/><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hdphoto" Target="../media/hdphoto10.wdp"/><Relationship Id="rId5" Type="http://schemas.microsoft.com/office/2007/relationships/hdphoto" Target="../media/hdphoto4.wdp"/><Relationship Id="rId15" Type="http://schemas.microsoft.com/office/2007/relationships/hdphoto" Target="../media/hdphoto12.wdp"/><Relationship Id="rId10" Type="http://schemas.openxmlformats.org/officeDocument/2006/relationships/image" Target="../media/image11.png"/><Relationship Id="rId19" Type="http://schemas.openxmlformats.org/officeDocument/2006/relationships/image" Target="../media/image48.png"/><Relationship Id="rId4" Type="http://schemas.openxmlformats.org/officeDocument/2006/relationships/image" Target="../media/image5.png"/><Relationship Id="rId9" Type="http://schemas.microsoft.com/office/2007/relationships/hdphoto" Target="../media/hdphoto3.wdp"/><Relationship Id="rId1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11.wdp"/><Relationship Id="rId18" Type="http://schemas.openxmlformats.org/officeDocument/2006/relationships/image" Target="../media/image47.png"/><Relationship Id="rId3" Type="http://schemas.microsoft.com/office/2007/relationships/hdphoto" Target="../media/hdphoto37.wdp"/><Relationship Id="rId21" Type="http://schemas.microsoft.com/office/2007/relationships/hdphoto" Target="../media/hdphoto8.wdp"/><Relationship Id="rId7" Type="http://schemas.microsoft.com/office/2007/relationships/hdphoto" Target="../media/hdphoto7.wdp"/><Relationship Id="rId12" Type="http://schemas.openxmlformats.org/officeDocument/2006/relationships/image" Target="../media/image12.png"/><Relationship Id="rId17" Type="http://schemas.microsoft.com/office/2007/relationships/hdphoto" Target="../media/hdphoto13.wdp"/><Relationship Id="rId2" Type="http://schemas.openxmlformats.org/officeDocument/2006/relationships/image" Target="../media/image39.jpeg"/><Relationship Id="rId16" Type="http://schemas.openxmlformats.org/officeDocument/2006/relationships/image" Target="../media/image14.png"/><Relationship Id="rId20"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hdphoto" Target="../media/hdphoto10.wdp"/><Relationship Id="rId5" Type="http://schemas.microsoft.com/office/2007/relationships/hdphoto" Target="../media/hdphoto4.wdp"/><Relationship Id="rId15" Type="http://schemas.microsoft.com/office/2007/relationships/hdphoto" Target="../media/hdphoto12.wdp"/><Relationship Id="rId10" Type="http://schemas.openxmlformats.org/officeDocument/2006/relationships/image" Target="../media/image11.png"/><Relationship Id="rId19" Type="http://schemas.openxmlformats.org/officeDocument/2006/relationships/image" Target="../media/image48.png"/><Relationship Id="rId4" Type="http://schemas.openxmlformats.org/officeDocument/2006/relationships/image" Target="../media/image5.png"/><Relationship Id="rId9" Type="http://schemas.microsoft.com/office/2007/relationships/hdphoto" Target="../media/hdphoto3.wdp"/><Relationship Id="rId14" Type="http://schemas.openxmlformats.org/officeDocument/2006/relationships/image" Target="../media/image13.png"/><Relationship Id="rId22"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11.wdp"/><Relationship Id="rId18" Type="http://schemas.openxmlformats.org/officeDocument/2006/relationships/image" Target="../media/image49.png"/><Relationship Id="rId3" Type="http://schemas.microsoft.com/office/2007/relationships/hdphoto" Target="../media/hdphoto37.wdp"/><Relationship Id="rId7" Type="http://schemas.microsoft.com/office/2007/relationships/hdphoto" Target="../media/hdphoto7.wdp"/><Relationship Id="rId12" Type="http://schemas.openxmlformats.org/officeDocument/2006/relationships/image" Target="../media/image12.png"/><Relationship Id="rId17" Type="http://schemas.microsoft.com/office/2007/relationships/hdphoto" Target="../media/hdphoto13.wdp"/><Relationship Id="rId2" Type="http://schemas.openxmlformats.org/officeDocument/2006/relationships/image" Target="../media/image39.jpeg"/><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hdphoto" Target="../media/hdphoto10.wdp"/><Relationship Id="rId5" Type="http://schemas.microsoft.com/office/2007/relationships/hdphoto" Target="../media/hdphoto4.wdp"/><Relationship Id="rId15" Type="http://schemas.microsoft.com/office/2007/relationships/hdphoto" Target="../media/hdphoto12.wdp"/><Relationship Id="rId10" Type="http://schemas.openxmlformats.org/officeDocument/2006/relationships/image" Target="../media/image11.png"/><Relationship Id="rId19" Type="http://schemas.microsoft.com/office/2007/relationships/hdphoto" Target="../media/hdphoto42.wdp"/><Relationship Id="rId4" Type="http://schemas.openxmlformats.org/officeDocument/2006/relationships/image" Target="../media/image5.png"/><Relationship Id="rId9" Type="http://schemas.microsoft.com/office/2007/relationships/hdphoto" Target="../media/hdphoto3.wdp"/><Relationship Id="rId1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16.wdp"/><Relationship Id="rId3" Type="http://schemas.microsoft.com/office/2007/relationships/hdphoto" Target="../media/hdphoto37.wdp"/><Relationship Id="rId7" Type="http://schemas.microsoft.com/office/2007/relationships/hdphoto" Target="../media/hdphoto7.wdp"/><Relationship Id="rId12" Type="http://schemas.openxmlformats.org/officeDocument/2006/relationships/image" Target="../media/image18.pn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hdphoto" Target="../media/hdphoto15.wdp"/><Relationship Id="rId5" Type="http://schemas.microsoft.com/office/2007/relationships/hdphoto" Target="../media/hdphoto4.wdp"/><Relationship Id="rId10" Type="http://schemas.openxmlformats.org/officeDocument/2006/relationships/image" Target="../media/image17.png"/><Relationship Id="rId4" Type="http://schemas.openxmlformats.org/officeDocument/2006/relationships/image" Target="../media/image5.png"/><Relationship Id="rId9" Type="http://schemas.microsoft.com/office/2007/relationships/hdphoto" Target="../media/hdphoto3.wdp"/></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42.wdp"/><Relationship Id="rId3" Type="http://schemas.microsoft.com/office/2007/relationships/hdphoto" Target="../media/hdphoto37.wdp"/><Relationship Id="rId7" Type="http://schemas.microsoft.com/office/2007/relationships/hdphoto" Target="../media/hdphoto7.wdp"/><Relationship Id="rId12" Type="http://schemas.openxmlformats.org/officeDocument/2006/relationships/image" Target="../media/image49.pn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hdphoto" Target="../media/hdphoto23.wdp"/><Relationship Id="rId5" Type="http://schemas.microsoft.com/office/2007/relationships/hdphoto" Target="../media/hdphoto4.wdp"/><Relationship Id="rId10" Type="http://schemas.openxmlformats.org/officeDocument/2006/relationships/image" Target="../media/image25.png"/><Relationship Id="rId4" Type="http://schemas.openxmlformats.org/officeDocument/2006/relationships/image" Target="../media/image5.png"/><Relationship Id="rId9" Type="http://schemas.microsoft.com/office/2007/relationships/hdphoto" Target="../media/hdphoto3.wdp"/><Relationship Id="rId14" Type="http://schemas.openxmlformats.org/officeDocument/2006/relationships/image" Target="../media/image50.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37.wdp"/><Relationship Id="rId7" Type="http://schemas.microsoft.com/office/2007/relationships/hdphoto" Target="../media/hdphoto7.wdp"/><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4.wdp"/><Relationship Id="rId4" Type="http://schemas.openxmlformats.org/officeDocument/2006/relationships/image" Target="../media/image5.png"/><Relationship Id="rId9"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7.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4.wdp"/><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3" Type="http://schemas.openxmlformats.org/officeDocument/2006/relationships/image" Target="../media/image7.png"/><Relationship Id="rId18" Type="http://schemas.microsoft.com/office/2007/relationships/hdphoto" Target="../media/hdphoto8.wdp"/><Relationship Id="rId26" Type="http://schemas.microsoft.com/office/2007/relationships/hdphoto" Target="../media/hdphoto12.wdp"/><Relationship Id="rId3" Type="http://schemas.openxmlformats.org/officeDocument/2006/relationships/image" Target="../media/image2.png"/><Relationship Id="rId21" Type="http://schemas.openxmlformats.org/officeDocument/2006/relationships/image" Target="../media/image11.png"/><Relationship Id="rId34" Type="http://schemas.openxmlformats.org/officeDocument/2006/relationships/image" Target="../media/image18.png"/><Relationship Id="rId7" Type="http://schemas.openxmlformats.org/officeDocument/2006/relationships/image" Target="../media/image4.png"/><Relationship Id="rId12" Type="http://schemas.microsoft.com/office/2007/relationships/hdphoto" Target="../media/hdphoto5.wdp"/><Relationship Id="rId17" Type="http://schemas.openxmlformats.org/officeDocument/2006/relationships/image" Target="../media/image9.png"/><Relationship Id="rId25" Type="http://schemas.openxmlformats.org/officeDocument/2006/relationships/image" Target="../media/image13.png"/><Relationship Id="rId33" Type="http://schemas.microsoft.com/office/2007/relationships/hdphoto" Target="../media/hdphoto15.wdp"/><Relationship Id="rId2" Type="http://schemas.openxmlformats.org/officeDocument/2006/relationships/image" Target="../media/image1.jpg"/><Relationship Id="rId16" Type="http://schemas.microsoft.com/office/2007/relationships/hdphoto" Target="../media/hdphoto7.wdp"/><Relationship Id="rId20" Type="http://schemas.microsoft.com/office/2007/relationships/hdphoto" Target="../media/hdphoto9.wdp"/><Relationship Id="rId29" Type="http://schemas.openxmlformats.org/officeDocument/2006/relationships/image" Target="../media/image15.pn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6.png"/><Relationship Id="rId24" Type="http://schemas.microsoft.com/office/2007/relationships/hdphoto" Target="../media/hdphoto11.wdp"/><Relationship Id="rId32" Type="http://schemas.openxmlformats.org/officeDocument/2006/relationships/image" Target="../media/image17.png"/><Relationship Id="rId5" Type="http://schemas.openxmlformats.org/officeDocument/2006/relationships/image" Target="../media/image3.png"/><Relationship Id="rId15" Type="http://schemas.openxmlformats.org/officeDocument/2006/relationships/image" Target="../media/image8.png"/><Relationship Id="rId23" Type="http://schemas.openxmlformats.org/officeDocument/2006/relationships/image" Target="../media/image12.png"/><Relationship Id="rId28" Type="http://schemas.microsoft.com/office/2007/relationships/hdphoto" Target="../media/hdphoto13.wdp"/><Relationship Id="rId10" Type="http://schemas.microsoft.com/office/2007/relationships/hdphoto" Target="../media/hdphoto4.wdp"/><Relationship Id="rId19" Type="http://schemas.openxmlformats.org/officeDocument/2006/relationships/image" Target="../media/image10.png"/><Relationship Id="rId31" Type="http://schemas.openxmlformats.org/officeDocument/2006/relationships/image" Target="../media/image16.png"/><Relationship Id="rId4" Type="http://schemas.microsoft.com/office/2007/relationships/hdphoto" Target="../media/hdphoto1.wdp"/><Relationship Id="rId9" Type="http://schemas.openxmlformats.org/officeDocument/2006/relationships/image" Target="../media/image5.png"/><Relationship Id="rId14" Type="http://schemas.microsoft.com/office/2007/relationships/hdphoto" Target="../media/hdphoto6.wdp"/><Relationship Id="rId22" Type="http://schemas.microsoft.com/office/2007/relationships/hdphoto" Target="../media/hdphoto10.wdp"/><Relationship Id="rId27" Type="http://schemas.openxmlformats.org/officeDocument/2006/relationships/image" Target="../media/image14.png"/><Relationship Id="rId30" Type="http://schemas.microsoft.com/office/2007/relationships/hdphoto" Target="../media/hdphoto14.wdp"/><Relationship Id="rId35" Type="http://schemas.microsoft.com/office/2007/relationships/hdphoto" Target="../media/hdphoto16.wdp"/><Relationship Id="rId8"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microsoft.com/office/2007/relationships/hdphoto" Target="../media/hdphoto19.wdp"/><Relationship Id="rId18" Type="http://schemas.openxmlformats.org/officeDocument/2006/relationships/image" Target="../media/image24.png"/><Relationship Id="rId3" Type="http://schemas.microsoft.com/office/2007/relationships/hdphoto" Target="../media/hdphoto3.wdp"/><Relationship Id="rId21" Type="http://schemas.microsoft.com/office/2007/relationships/hdphoto" Target="../media/hdphoto23.wdp"/><Relationship Id="rId7" Type="http://schemas.microsoft.com/office/2007/relationships/hdphoto" Target="../media/hdphoto7.wdp"/><Relationship Id="rId12" Type="http://schemas.openxmlformats.org/officeDocument/2006/relationships/image" Target="../media/image21.png"/><Relationship Id="rId17" Type="http://schemas.microsoft.com/office/2007/relationships/hdphoto" Target="../media/hdphoto21.wdp"/><Relationship Id="rId25" Type="http://schemas.microsoft.com/office/2007/relationships/hdphoto" Target="../media/hdphoto25.wdp"/><Relationship Id="rId2" Type="http://schemas.openxmlformats.org/officeDocument/2006/relationships/image" Target="../media/image4.png"/><Relationship Id="rId16" Type="http://schemas.openxmlformats.org/officeDocument/2006/relationships/image" Target="../media/image23.png"/><Relationship Id="rId20"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hdphoto" Target="../media/hdphoto18.wdp"/><Relationship Id="rId24" Type="http://schemas.openxmlformats.org/officeDocument/2006/relationships/image" Target="../media/image27.png"/><Relationship Id="rId5" Type="http://schemas.microsoft.com/office/2007/relationships/hdphoto" Target="../media/hdphoto4.wdp"/><Relationship Id="rId15" Type="http://schemas.microsoft.com/office/2007/relationships/hdphoto" Target="../media/hdphoto20.wdp"/><Relationship Id="rId23" Type="http://schemas.microsoft.com/office/2007/relationships/hdphoto" Target="../media/hdphoto24.wdp"/><Relationship Id="rId10" Type="http://schemas.openxmlformats.org/officeDocument/2006/relationships/image" Target="../media/image20.png"/><Relationship Id="rId19" Type="http://schemas.microsoft.com/office/2007/relationships/hdphoto" Target="../media/hdphoto22.wdp"/><Relationship Id="rId4" Type="http://schemas.openxmlformats.org/officeDocument/2006/relationships/image" Target="../media/image5.png"/><Relationship Id="rId9" Type="http://schemas.microsoft.com/office/2007/relationships/hdphoto" Target="../media/hdphoto17.wdp"/><Relationship Id="rId14" Type="http://schemas.openxmlformats.org/officeDocument/2006/relationships/image" Target="../media/image22.png"/><Relationship Id="rId22"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13" Type="http://schemas.microsoft.com/office/2007/relationships/hdphoto" Target="../media/hdphoto31.wdp"/><Relationship Id="rId18" Type="http://schemas.openxmlformats.org/officeDocument/2006/relationships/image" Target="../media/image36.png"/><Relationship Id="rId26" Type="http://schemas.openxmlformats.org/officeDocument/2006/relationships/image" Target="../media/image38.png"/><Relationship Id="rId3" Type="http://schemas.microsoft.com/office/2007/relationships/hdphoto" Target="../media/hdphoto26.wdp"/><Relationship Id="rId21" Type="http://schemas.microsoft.com/office/2007/relationships/hdphoto" Target="../media/hdphoto4.wdp"/><Relationship Id="rId7" Type="http://schemas.microsoft.com/office/2007/relationships/hdphoto" Target="../media/hdphoto28.wdp"/><Relationship Id="rId12" Type="http://schemas.openxmlformats.org/officeDocument/2006/relationships/image" Target="../media/image33.png"/><Relationship Id="rId17" Type="http://schemas.microsoft.com/office/2007/relationships/hdphoto" Target="../media/hdphoto33.wdp"/><Relationship Id="rId25" Type="http://schemas.microsoft.com/office/2007/relationships/hdphoto" Target="../media/hdphoto35.wdp"/><Relationship Id="rId2" Type="http://schemas.openxmlformats.org/officeDocument/2006/relationships/image" Target="../media/image28.png"/><Relationship Id="rId16" Type="http://schemas.openxmlformats.org/officeDocument/2006/relationships/image" Target="../media/image35.png"/><Relationship Id="rId20"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0.png"/><Relationship Id="rId11" Type="http://schemas.microsoft.com/office/2007/relationships/hdphoto" Target="../media/hdphoto30.wdp"/><Relationship Id="rId24" Type="http://schemas.openxmlformats.org/officeDocument/2006/relationships/image" Target="../media/image37.png"/><Relationship Id="rId5" Type="http://schemas.microsoft.com/office/2007/relationships/hdphoto" Target="../media/hdphoto27.wdp"/><Relationship Id="rId15" Type="http://schemas.microsoft.com/office/2007/relationships/hdphoto" Target="../media/hdphoto32.wdp"/><Relationship Id="rId23" Type="http://schemas.microsoft.com/office/2007/relationships/hdphoto" Target="../media/hdphoto7.wdp"/><Relationship Id="rId10" Type="http://schemas.openxmlformats.org/officeDocument/2006/relationships/image" Target="../media/image32.png"/><Relationship Id="rId19" Type="http://schemas.microsoft.com/office/2007/relationships/hdphoto" Target="../media/hdphoto34.wdp"/><Relationship Id="rId4" Type="http://schemas.openxmlformats.org/officeDocument/2006/relationships/image" Target="../media/image29.png"/><Relationship Id="rId9" Type="http://schemas.microsoft.com/office/2007/relationships/hdphoto" Target="../media/hdphoto29.wdp"/><Relationship Id="rId14" Type="http://schemas.openxmlformats.org/officeDocument/2006/relationships/image" Target="../media/image34.png"/><Relationship Id="rId22" Type="http://schemas.openxmlformats.org/officeDocument/2006/relationships/image" Target="../media/image8.png"/><Relationship Id="rId27" Type="http://schemas.microsoft.com/office/2007/relationships/hdphoto" Target="../media/hdphoto36.wdp"/></Relationships>
</file>

<file path=ppt/slides/_rels/slide6.xml.rels><?xml version="1.0" encoding="UTF-8" standalone="yes"?>
<Relationships xmlns="http://schemas.openxmlformats.org/package/2006/relationships"><Relationship Id="rId8" Type="http://schemas.openxmlformats.org/officeDocument/2006/relationships/image" Target="../media/image40.jpeg"/><Relationship Id="rId3" Type="http://schemas.microsoft.com/office/2007/relationships/hdphoto" Target="../media/hdphoto37.wdp"/><Relationship Id="rId7" Type="http://schemas.microsoft.com/office/2007/relationships/hdphoto" Target="../media/hdphoto7.wdp"/><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4.wdp"/><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39.wdp"/><Relationship Id="rId18" Type="http://schemas.openxmlformats.org/officeDocument/2006/relationships/image" Target="../media/image9.png"/><Relationship Id="rId3" Type="http://schemas.microsoft.com/office/2007/relationships/hdphoto" Target="../media/hdphoto37.wdp"/><Relationship Id="rId7" Type="http://schemas.microsoft.com/office/2007/relationships/hdphoto" Target="../media/hdphoto7.wdp"/><Relationship Id="rId12" Type="http://schemas.openxmlformats.org/officeDocument/2006/relationships/image" Target="../media/image42.png"/><Relationship Id="rId17" Type="http://schemas.microsoft.com/office/2007/relationships/hdphoto" Target="../media/hdphoto41.wdp"/><Relationship Id="rId2" Type="http://schemas.openxmlformats.org/officeDocument/2006/relationships/image" Target="../media/image39.jpeg"/><Relationship Id="rId16" Type="http://schemas.openxmlformats.org/officeDocument/2006/relationships/image" Target="../media/image44.png"/><Relationship Id="rId20"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hdphoto" Target="../media/hdphoto38.wdp"/><Relationship Id="rId5" Type="http://schemas.microsoft.com/office/2007/relationships/hdphoto" Target="../media/hdphoto4.wdp"/><Relationship Id="rId15" Type="http://schemas.microsoft.com/office/2007/relationships/hdphoto" Target="../media/hdphoto40.wdp"/><Relationship Id="rId10" Type="http://schemas.openxmlformats.org/officeDocument/2006/relationships/image" Target="../media/image41.png"/><Relationship Id="rId19" Type="http://schemas.microsoft.com/office/2007/relationships/hdphoto" Target="../media/hdphoto8.wdp"/><Relationship Id="rId4" Type="http://schemas.openxmlformats.org/officeDocument/2006/relationships/image" Target="../media/image5.png"/><Relationship Id="rId9" Type="http://schemas.microsoft.com/office/2007/relationships/hdphoto" Target="../media/hdphoto3.wdp"/><Relationship Id="rId14" Type="http://schemas.openxmlformats.org/officeDocument/2006/relationships/image" Target="../media/image43.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11.wdp"/><Relationship Id="rId18" Type="http://schemas.openxmlformats.org/officeDocument/2006/relationships/image" Target="../media/image45.jpeg"/><Relationship Id="rId3" Type="http://schemas.microsoft.com/office/2007/relationships/hdphoto" Target="../media/hdphoto3.wdp"/><Relationship Id="rId7" Type="http://schemas.microsoft.com/office/2007/relationships/hdphoto" Target="../media/hdphoto4.wdp"/><Relationship Id="rId12" Type="http://schemas.openxmlformats.org/officeDocument/2006/relationships/image" Target="../media/image12.png"/><Relationship Id="rId17" Type="http://schemas.microsoft.com/office/2007/relationships/hdphoto" Target="../media/hdphoto13.wdp"/><Relationship Id="rId2" Type="http://schemas.openxmlformats.org/officeDocument/2006/relationships/image" Target="../media/image4.png"/><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5.png"/><Relationship Id="rId11" Type="http://schemas.microsoft.com/office/2007/relationships/hdphoto" Target="../media/hdphoto10.wdp"/><Relationship Id="rId5" Type="http://schemas.microsoft.com/office/2007/relationships/hdphoto" Target="../media/hdphoto37.wdp"/><Relationship Id="rId15" Type="http://schemas.microsoft.com/office/2007/relationships/hdphoto" Target="../media/hdphoto12.wdp"/><Relationship Id="rId10" Type="http://schemas.openxmlformats.org/officeDocument/2006/relationships/image" Target="../media/image11.png"/><Relationship Id="rId19" Type="http://schemas.openxmlformats.org/officeDocument/2006/relationships/image" Target="../media/image46.jpeg"/><Relationship Id="rId4" Type="http://schemas.openxmlformats.org/officeDocument/2006/relationships/image" Target="../media/image39.jpeg"/><Relationship Id="rId9" Type="http://schemas.microsoft.com/office/2007/relationships/hdphoto" Target="../media/hdphoto7.wdp"/><Relationship Id="rId1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11.wdp"/><Relationship Id="rId3" Type="http://schemas.microsoft.com/office/2007/relationships/hdphoto" Target="../media/hdphoto37.wdp"/><Relationship Id="rId7" Type="http://schemas.microsoft.com/office/2007/relationships/hdphoto" Target="../media/hdphoto7.wdp"/><Relationship Id="rId12" Type="http://schemas.openxmlformats.org/officeDocument/2006/relationships/image" Target="../media/image12.png"/><Relationship Id="rId17" Type="http://schemas.microsoft.com/office/2007/relationships/hdphoto" Target="../media/hdphoto13.wdp"/><Relationship Id="rId2" Type="http://schemas.openxmlformats.org/officeDocument/2006/relationships/image" Target="../media/image39.jpeg"/><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8.png"/><Relationship Id="rId11" Type="http://schemas.microsoft.com/office/2007/relationships/hdphoto" Target="../media/hdphoto10.wdp"/><Relationship Id="rId5" Type="http://schemas.microsoft.com/office/2007/relationships/hdphoto" Target="../media/hdphoto4.wdp"/><Relationship Id="rId15" Type="http://schemas.microsoft.com/office/2007/relationships/hdphoto" Target="../media/hdphoto12.wdp"/><Relationship Id="rId10" Type="http://schemas.openxmlformats.org/officeDocument/2006/relationships/image" Target="../media/image11.png"/><Relationship Id="rId4" Type="http://schemas.openxmlformats.org/officeDocument/2006/relationships/image" Target="../media/image5.png"/><Relationship Id="rId9" Type="http://schemas.microsoft.com/office/2007/relationships/hdphoto" Target="../media/hdphoto3.wdp"/><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611560" y="-315416"/>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 name="Sous-titre 2"/>
          <p:cNvSpPr txBox="1">
            <a:spLocks/>
          </p:cNvSpPr>
          <p:nvPr/>
        </p:nvSpPr>
        <p:spPr>
          <a:xfrm>
            <a:off x="-122048" y="4221088"/>
            <a:ext cx="9238068" cy="1752600"/>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gradFill>
          <a:effectLst>
            <a:softEdge rad="393700"/>
          </a:effectLst>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Surveiller, piloter son mobile home, son habitat,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par mail et SMS</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73370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25259"/>
            <a:ext cx="9144000" cy="6788117"/>
            <a:chOff x="0" y="34941"/>
            <a:chExt cx="9144000" cy="6788117"/>
          </a:xfrm>
        </p:grpSpPr>
        <p:pic>
          <p:nvPicPr>
            <p:cNvPr id="9" name="Image 8"/>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chemeClr val="accent1">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grpSp>
        <p:nvGrpSpPr>
          <p:cNvPr id="59" name="Groupe 58"/>
          <p:cNvGrpSpPr/>
          <p:nvPr/>
        </p:nvGrpSpPr>
        <p:grpSpPr>
          <a:xfrm>
            <a:off x="7236296" y="3861048"/>
            <a:ext cx="1796299" cy="2850513"/>
            <a:chOff x="7236296" y="3835012"/>
            <a:chExt cx="1796299" cy="2850513"/>
          </a:xfrm>
        </p:grpSpPr>
        <p:pic>
          <p:nvPicPr>
            <p:cNvPr id="60"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14970" t="22486" r="64322" b="19062"/>
            <a:stretch/>
          </p:blipFill>
          <p:spPr bwMode="auto">
            <a:xfrm>
              <a:off x="7236296" y="38350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25043" t="45565" r="70409" b="46714"/>
            <a:stretch/>
          </p:blipFill>
          <p:spPr bwMode="auto">
            <a:xfrm rot="4940143">
              <a:off x="8094067" y="4945755"/>
              <a:ext cx="394447" cy="37651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8" name="Flèche gauche 57"/>
          <p:cNvSpPr/>
          <p:nvPr/>
        </p:nvSpPr>
        <p:spPr>
          <a:xfrm flipH="1">
            <a:off x="4053877" y="4725144"/>
            <a:ext cx="3110411" cy="1994463"/>
          </a:xfrm>
          <a:prstGeom prst="leftArrow">
            <a:avLst>
              <a:gd name="adj1" fmla="val 75238"/>
              <a:gd name="adj2" fmla="val 33884"/>
            </a:avLst>
          </a:prstGeom>
          <a:solidFill>
            <a:schemeClr val="accent2">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Au départ les voyants rouges clignotent avec 1 seconde allumés sur 5 secondes de cycle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14"/>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44624"/>
            <a:ext cx="9144000" cy="1498178"/>
          </a:xfrm>
          <a:gradFill>
            <a:gsLst>
              <a:gs pos="51000">
                <a:schemeClr val="bg2">
                  <a:lumMod val="90000"/>
                  <a:alpha val="84000"/>
                </a:schemeClr>
              </a:gs>
              <a:gs pos="0">
                <a:schemeClr val="bg2">
                  <a:alpha val="63000"/>
                </a:schemeClr>
              </a:gs>
              <a:gs pos="100000">
                <a:schemeClr val="bg2">
                  <a:alpha val="63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750885" y="1840157"/>
            <a:ext cx="8393115" cy="1859986"/>
          </a:xfrm>
          <a:gradFill>
            <a:gsLst>
              <a:gs pos="51000">
                <a:schemeClr val="bg2">
                  <a:lumMod val="90000"/>
                  <a:alpha val="99000"/>
                </a:schemeClr>
              </a:gs>
              <a:gs pos="0">
                <a:schemeClr val="bg2">
                  <a:alpha val="64000"/>
                </a:schemeClr>
              </a:gs>
              <a:gs pos="100000">
                <a:schemeClr val="bg2">
                  <a:alpha val="63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Effacement des adresses de bus des modules FSR14:</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sélecteur central sur ALL </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Dans les dix secondes tourner 6 fois le sélecteur du haut sur la butée de gauche pour effacer les réglages et les adresses des modules ou 3 fois pour effacer que les réglages.</a:t>
            </a:r>
          </a:p>
          <a:p>
            <a:pPr>
              <a:buFontTx/>
              <a:buChar char="-"/>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oupe 11"/>
          <p:cNvGrpSpPr/>
          <p:nvPr/>
        </p:nvGrpSpPr>
        <p:grpSpPr>
          <a:xfrm>
            <a:off x="107504" y="771475"/>
            <a:ext cx="2952327" cy="5897885"/>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14970" t="22486" r="64322" b="19062"/>
          <a:stretch/>
        </p:blipFill>
        <p:spPr bwMode="auto">
          <a:xfrm>
            <a:off x="7236296" y="38350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Rectangle 29"/>
          <p:cNvSpPr/>
          <p:nvPr/>
        </p:nvSpPr>
        <p:spPr>
          <a:xfrm>
            <a:off x="1187624" y="2276872"/>
            <a:ext cx="7592594" cy="396421"/>
          </a:xfrm>
          <a:prstGeom prst="rect">
            <a:avLst/>
          </a:prstGeom>
          <a:solidFill>
            <a:schemeClr val="accent3">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1187624" y="2636156"/>
            <a:ext cx="7592594" cy="891159"/>
          </a:xfrm>
          <a:prstGeom prst="rect">
            <a:avLst/>
          </a:prstGeom>
          <a:solidFill>
            <a:schemeClr val="accent6">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1" name="Groupe 40"/>
          <p:cNvGrpSpPr/>
          <p:nvPr/>
        </p:nvGrpSpPr>
        <p:grpSpPr>
          <a:xfrm>
            <a:off x="7236296" y="3818847"/>
            <a:ext cx="1796299" cy="2850513"/>
            <a:chOff x="7388696" y="3987412"/>
            <a:chExt cx="1796299" cy="2850513"/>
          </a:xfrm>
        </p:grpSpPr>
        <p:pic>
          <p:nvPicPr>
            <p:cNvPr id="62"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14970" t="22486" r="64322" b="19062"/>
            <a:stretch/>
          </p:blipFill>
          <p:spPr bwMode="auto">
            <a:xfrm>
              <a:off x="7388696" y="39874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3"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708797">
              <a:off x="8246331" y="51010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7"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708797">
            <a:off x="8095158" y="4417640"/>
            <a:ext cx="415393" cy="399002"/>
          </a:xfrm>
          <a:prstGeom prst="ellipse">
            <a:avLst/>
          </a:prstGeom>
          <a:noFill/>
          <a:ln>
            <a:noFill/>
          </a:ln>
          <a:effectLst>
            <a:glow rad="228600">
              <a:schemeClr val="accent6">
                <a:lumMod val="50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708797">
            <a:off x="8093931" y="49486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Ellipse 31"/>
          <p:cNvSpPr/>
          <p:nvPr/>
        </p:nvSpPr>
        <p:spPr>
          <a:xfrm>
            <a:off x="8100392" y="4941168"/>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8100392" y="4941168"/>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Flèche gauche 50"/>
          <p:cNvSpPr/>
          <p:nvPr/>
        </p:nvSpPr>
        <p:spPr>
          <a:xfrm flipH="1">
            <a:off x="4572000" y="4148749"/>
            <a:ext cx="3110411" cy="1994463"/>
          </a:xfrm>
          <a:prstGeom prst="leftArrow">
            <a:avLst>
              <a:gd name="adj1" fmla="val 75238"/>
              <a:gd name="adj2" fmla="val 33884"/>
            </a:avLst>
          </a:prstGeom>
          <a:solidFill>
            <a:schemeClr val="accent3">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2 Du FSR 14 sur position « ALL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clignote rapidement (F=1Hz)</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Flèche gauche 51"/>
          <p:cNvSpPr/>
          <p:nvPr/>
        </p:nvSpPr>
        <p:spPr>
          <a:xfrm flipH="1">
            <a:off x="3675474" y="3499198"/>
            <a:ext cx="4276819" cy="2114496"/>
          </a:xfrm>
          <a:prstGeom prst="leftArrow">
            <a:avLst>
              <a:gd name="adj1" fmla="val 75238"/>
              <a:gd name="adj2" fmla="val 33884"/>
            </a:avLst>
          </a:prstGeom>
          <a:solidFill>
            <a:schemeClr val="accent6">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1 Du FSR 14:  3x en butée gauche efface réglages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(6 fois avec adresse module)</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a:t>
            </a:r>
            <a:b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fixe 5s puis éteint</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Rectangle 54"/>
          <p:cNvSpPr/>
          <p:nvPr/>
        </p:nvSpPr>
        <p:spPr>
          <a:xfrm>
            <a:off x="2880320" y="3573016"/>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6" name="Rectangle 55"/>
          <p:cNvSpPr/>
          <p:nvPr/>
        </p:nvSpPr>
        <p:spPr>
          <a:xfrm>
            <a:off x="2880320" y="3573016"/>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7" name="Rectangle 56"/>
          <p:cNvSpPr/>
          <p:nvPr/>
        </p:nvSpPr>
        <p:spPr>
          <a:xfrm>
            <a:off x="2880320" y="3573016"/>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clic</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9648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2" nodeType="after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1"/>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5"/>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grpId="1" nodeType="afterEffect">
                                  <p:stCondLst>
                                    <p:cond delay="0"/>
                                  </p:stCondLst>
                                  <p:childTnLst>
                                    <p:set>
                                      <p:cBhvr>
                                        <p:cTn id="15" dur="1" fill="hold">
                                          <p:stCondLst>
                                            <p:cond delay="0"/>
                                          </p:stCondLst>
                                        </p:cTn>
                                        <p:tgtEl>
                                          <p:spTgt spid="55"/>
                                        </p:tgtEl>
                                        <p:attrNameLst>
                                          <p:attrName>style.visibility</p:attrName>
                                        </p:attrNameLst>
                                      </p:cBhvr>
                                      <p:to>
                                        <p:strVal val="hidden"/>
                                      </p:to>
                                    </p:set>
                                  </p:childTnLst>
                                </p:cTn>
                              </p:par>
                              <p:par>
                                <p:cTn id="16" presetID="1" presetClass="exit" presetSubtype="0" fill="hold" nodeType="withEffect">
                                  <p:stCondLst>
                                    <p:cond delay="0"/>
                                  </p:stCondLst>
                                  <p:childTnLst>
                                    <p:set>
                                      <p:cBhvr>
                                        <p:cTn id="17" dur="1" fill="hold">
                                          <p:stCondLst>
                                            <p:cond delay="0"/>
                                          </p:stCondLst>
                                        </p:cTn>
                                        <p:tgtEl>
                                          <p:spTgt spid="27"/>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41"/>
                                        </p:tgtEl>
                                        <p:attrNameLst>
                                          <p:attrName>style.visibility</p:attrName>
                                        </p:attrNameLst>
                                      </p:cBhvr>
                                      <p:to>
                                        <p:strVal val="hidden"/>
                                      </p:to>
                                    </p:set>
                                  </p:childTnLst>
                                </p:cTn>
                              </p:par>
                            </p:childTnLst>
                          </p:cTn>
                        </p:par>
                        <p:par>
                          <p:cTn id="20" fill="hold">
                            <p:stCondLst>
                              <p:cond delay="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58"/>
                                        </p:tgtEl>
                                        <p:attrNameLst>
                                          <p:attrName>style.visibility</p:attrName>
                                        </p:attrNameLst>
                                      </p:cBhvr>
                                      <p:to>
                                        <p:strVal val="visible"/>
                                      </p:to>
                                    </p:set>
                                    <p:animEffect transition="in" filter="fade">
                                      <p:cBhvr>
                                        <p:cTn id="23" dur="500"/>
                                        <p:tgtEl>
                                          <p:spTgt spid="5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1000"/>
                                        <p:tgtEl>
                                          <p:spTgt spid="34"/>
                                        </p:tgtEl>
                                      </p:cBhvr>
                                    </p:animEffect>
                                  </p:childTnLst>
                                  <p:subTnLst>
                                    <p:set>
                                      <p:cBhvr override="childStyle">
                                        <p:cTn dur="1" fill="hold" display="0" masterRel="sameClick" afterEffect="1">
                                          <p:stCondLst>
                                            <p:cond evt="end" delay="0">
                                              <p:tn val="24"/>
                                            </p:cond>
                                          </p:stCondLst>
                                        </p:cTn>
                                        <p:tgtEl>
                                          <p:spTgt spid="34"/>
                                        </p:tgtEl>
                                        <p:attrNameLst>
                                          <p:attrName>style.visibility</p:attrName>
                                        </p:attrNameLst>
                                      </p:cBhvr>
                                      <p:to>
                                        <p:strVal val="hidden"/>
                                      </p:to>
                                    </p:set>
                                  </p:subTnLst>
                                </p:cTn>
                              </p:par>
                              <p:par>
                                <p:cTn id="27" presetID="10"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1000"/>
                                        <p:tgtEl>
                                          <p:spTgt spid="44"/>
                                        </p:tgtEl>
                                      </p:cBhvr>
                                    </p:animEffect>
                                  </p:childTnLst>
                                  <p:subTnLst>
                                    <p:set>
                                      <p:cBhvr override="childStyle">
                                        <p:cTn dur="1" fill="hold" display="0" masterRel="sameClick" afterEffect="1">
                                          <p:stCondLst>
                                            <p:cond evt="end" delay="0">
                                              <p:tn val="27"/>
                                            </p:cond>
                                          </p:stCondLst>
                                        </p:cTn>
                                        <p:tgtEl>
                                          <p:spTgt spid="44"/>
                                        </p:tgtEl>
                                        <p:attrNameLst>
                                          <p:attrName>style.visibility</p:attrName>
                                        </p:attrNameLst>
                                      </p:cBhvr>
                                      <p:to>
                                        <p:strVal val="hidden"/>
                                      </p:to>
                                    </p:set>
                                  </p:subTnLst>
                                </p:cTn>
                              </p:par>
                            </p:childTnLst>
                          </p:cTn>
                        </p:par>
                        <p:par>
                          <p:cTn id="30" fill="hold">
                            <p:stCondLst>
                              <p:cond delay="1200"/>
                            </p:stCondLst>
                            <p:childTnLst>
                              <p:par>
                                <p:cTn id="31" presetID="10" presetClass="entr" presetSubtype="0" fill="hold" grpId="0" nodeType="afterEffect">
                                  <p:stCondLst>
                                    <p:cond delay="400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1000"/>
                                        <p:tgtEl>
                                          <p:spTgt spid="35"/>
                                        </p:tgtEl>
                                      </p:cBhvr>
                                    </p:animEffect>
                                  </p:childTnLst>
                                  <p:subTnLst>
                                    <p:set>
                                      <p:cBhvr override="childStyle">
                                        <p:cTn dur="1" fill="hold" display="0" masterRel="sameClick" afterEffect="1">
                                          <p:stCondLst>
                                            <p:cond evt="end" delay="0">
                                              <p:tn val="31"/>
                                            </p:cond>
                                          </p:stCondLst>
                                        </p:cTn>
                                        <p:tgtEl>
                                          <p:spTgt spid="35"/>
                                        </p:tgtEl>
                                        <p:attrNameLst>
                                          <p:attrName>style.visibility</p:attrName>
                                        </p:attrNameLst>
                                      </p:cBhvr>
                                      <p:to>
                                        <p:strVal val="hidden"/>
                                      </p:to>
                                    </p:set>
                                  </p:subTnLst>
                                </p:cTn>
                              </p:par>
                              <p:par>
                                <p:cTn id="34" presetID="10" presetClass="entr" presetSubtype="0" fill="hold" grpId="0" nodeType="withEffect">
                                  <p:stCondLst>
                                    <p:cond delay="4000"/>
                                  </p:stCondLst>
                                  <p:childTnLst>
                                    <p:set>
                                      <p:cBhvr>
                                        <p:cTn id="35" dur="1" fill="hold">
                                          <p:stCondLst>
                                            <p:cond delay="0"/>
                                          </p:stCondLst>
                                        </p:cTn>
                                        <p:tgtEl>
                                          <p:spTgt spid="45"/>
                                        </p:tgtEl>
                                        <p:attrNameLst>
                                          <p:attrName>style.visibility</p:attrName>
                                        </p:attrNameLst>
                                      </p:cBhvr>
                                      <p:to>
                                        <p:strVal val="visible"/>
                                      </p:to>
                                    </p:set>
                                    <p:animEffect transition="in" filter="fade">
                                      <p:cBhvr>
                                        <p:cTn id="36" dur="1000"/>
                                        <p:tgtEl>
                                          <p:spTgt spid="45"/>
                                        </p:tgtEl>
                                      </p:cBhvr>
                                    </p:animEffect>
                                  </p:childTnLst>
                                  <p:subTnLst>
                                    <p:set>
                                      <p:cBhvr override="childStyle">
                                        <p:cTn dur="1" fill="hold" display="0" masterRel="sameClick" afterEffect="1">
                                          <p:stCondLst>
                                            <p:cond evt="end" delay="0">
                                              <p:tn val="34"/>
                                            </p:cond>
                                          </p:stCondLst>
                                        </p:cTn>
                                        <p:tgtEl>
                                          <p:spTgt spid="45"/>
                                        </p:tgtEl>
                                        <p:attrNameLst>
                                          <p:attrName>style.visibility</p:attrName>
                                        </p:attrNameLst>
                                      </p:cBhvr>
                                      <p:to>
                                        <p:strVal val="hidden"/>
                                      </p:to>
                                    </p:set>
                                  </p:subTnLst>
                                </p:cTn>
                              </p:par>
                            </p:childTnLst>
                          </p:cTn>
                        </p:par>
                        <p:par>
                          <p:cTn id="37" fill="hold">
                            <p:stCondLst>
                              <p:cond delay="6200"/>
                            </p:stCondLst>
                            <p:childTnLst>
                              <p:par>
                                <p:cTn id="38" presetID="1" presetClass="entr" presetSubtype="0" fill="hold" grpId="2" nodeType="afterEffect">
                                  <p:stCondLst>
                                    <p:cond delay="0"/>
                                  </p:stCondLst>
                                  <p:childTnLst>
                                    <p:set>
                                      <p:cBhvr>
                                        <p:cTn id="39" dur="1" fill="hold">
                                          <p:stCondLst>
                                            <p:cond delay="0"/>
                                          </p:stCondLst>
                                        </p:cTn>
                                        <p:tgtEl>
                                          <p:spTgt spid="56"/>
                                        </p:tgtEl>
                                        <p:attrNameLst>
                                          <p:attrName>style.visibility</p:attrName>
                                        </p:attrNameLst>
                                      </p:cBhvr>
                                      <p:to>
                                        <p:strVal val="visible"/>
                                      </p:to>
                                    </p:set>
                                  </p:childTnLst>
                                </p:cTn>
                              </p:par>
                            </p:childTnLst>
                          </p:cTn>
                        </p:par>
                        <p:par>
                          <p:cTn id="40" fill="hold">
                            <p:stCondLst>
                              <p:cond delay="6200"/>
                            </p:stCondLst>
                            <p:childTnLst>
                              <p:par>
                                <p:cTn id="41" presetID="10" presetClass="entr" presetSubtype="0" fill="hold" grpId="0" nodeType="afterEffect">
                                  <p:stCondLst>
                                    <p:cond delay="400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1000"/>
                                        <p:tgtEl>
                                          <p:spTgt spid="36"/>
                                        </p:tgtEl>
                                      </p:cBhvr>
                                    </p:animEffect>
                                  </p:childTnLst>
                                  <p:subTnLst>
                                    <p:set>
                                      <p:cBhvr override="childStyle">
                                        <p:cTn dur="1" fill="hold" display="0" masterRel="sameClick" afterEffect="1">
                                          <p:stCondLst>
                                            <p:cond evt="end" delay="0">
                                              <p:tn val="41"/>
                                            </p:cond>
                                          </p:stCondLst>
                                        </p:cTn>
                                        <p:tgtEl>
                                          <p:spTgt spid="36"/>
                                        </p:tgtEl>
                                        <p:attrNameLst>
                                          <p:attrName>style.visibility</p:attrName>
                                        </p:attrNameLst>
                                      </p:cBhvr>
                                      <p:to>
                                        <p:strVal val="hidden"/>
                                      </p:to>
                                    </p:set>
                                  </p:subTnLst>
                                </p:cTn>
                              </p:par>
                              <p:par>
                                <p:cTn id="44" presetID="10" presetClass="entr" presetSubtype="0" fill="hold" grpId="0" nodeType="withEffect">
                                  <p:stCondLst>
                                    <p:cond delay="4000"/>
                                  </p:stCondLst>
                                  <p:childTnLst>
                                    <p:set>
                                      <p:cBhvr>
                                        <p:cTn id="45" dur="1" fill="hold">
                                          <p:stCondLst>
                                            <p:cond delay="0"/>
                                          </p:stCondLst>
                                        </p:cTn>
                                        <p:tgtEl>
                                          <p:spTgt spid="46"/>
                                        </p:tgtEl>
                                        <p:attrNameLst>
                                          <p:attrName>style.visibility</p:attrName>
                                        </p:attrNameLst>
                                      </p:cBhvr>
                                      <p:to>
                                        <p:strVal val="visible"/>
                                      </p:to>
                                    </p:set>
                                    <p:animEffect transition="in" filter="fade">
                                      <p:cBhvr>
                                        <p:cTn id="46" dur="1000"/>
                                        <p:tgtEl>
                                          <p:spTgt spid="46"/>
                                        </p:tgtEl>
                                      </p:cBhvr>
                                    </p:animEffect>
                                  </p:childTnLst>
                                  <p:subTnLst>
                                    <p:set>
                                      <p:cBhvr override="childStyle">
                                        <p:cTn dur="1" fill="hold" display="0" masterRel="sameClick" afterEffect="1">
                                          <p:stCondLst>
                                            <p:cond evt="end" delay="0">
                                              <p:tn val="44"/>
                                            </p:cond>
                                          </p:stCondLst>
                                        </p:cTn>
                                        <p:tgtEl>
                                          <p:spTgt spid="46"/>
                                        </p:tgtEl>
                                        <p:attrNameLst>
                                          <p:attrName>style.visibility</p:attrName>
                                        </p:attrNameLst>
                                      </p:cBhvr>
                                      <p:to>
                                        <p:strVal val="hidden"/>
                                      </p:to>
                                    </p:set>
                                  </p:subTnLst>
                                </p:cTn>
                              </p:par>
                            </p:childTnLst>
                          </p:cTn>
                        </p:par>
                        <p:par>
                          <p:cTn id="47" fill="hold">
                            <p:stCondLst>
                              <p:cond delay="11200"/>
                            </p:stCondLst>
                            <p:childTnLst>
                              <p:par>
                                <p:cTn id="48" presetID="10" presetClass="entr" presetSubtype="0" fill="hold" grpId="0" nodeType="afterEffect">
                                  <p:stCondLst>
                                    <p:cond delay="4000"/>
                                  </p:stCondLst>
                                  <p:childTnLst>
                                    <p:set>
                                      <p:cBhvr>
                                        <p:cTn id="49" dur="1" fill="hold">
                                          <p:stCondLst>
                                            <p:cond delay="0"/>
                                          </p:stCondLst>
                                        </p:cTn>
                                        <p:tgtEl>
                                          <p:spTgt spid="37"/>
                                        </p:tgtEl>
                                        <p:attrNameLst>
                                          <p:attrName>style.visibility</p:attrName>
                                        </p:attrNameLst>
                                      </p:cBhvr>
                                      <p:to>
                                        <p:strVal val="visible"/>
                                      </p:to>
                                    </p:set>
                                    <p:animEffect transition="in" filter="fade">
                                      <p:cBhvr>
                                        <p:cTn id="50" dur="1000"/>
                                        <p:tgtEl>
                                          <p:spTgt spid="37"/>
                                        </p:tgtEl>
                                      </p:cBhvr>
                                    </p:animEffect>
                                  </p:childTnLst>
                                  <p:subTnLst>
                                    <p:set>
                                      <p:cBhvr override="childStyle">
                                        <p:cTn dur="1" fill="hold" display="0" masterRel="sameClick" afterEffect="1">
                                          <p:stCondLst>
                                            <p:cond evt="end" delay="0">
                                              <p:tn val="48"/>
                                            </p:cond>
                                          </p:stCondLst>
                                        </p:cTn>
                                        <p:tgtEl>
                                          <p:spTgt spid="37"/>
                                        </p:tgtEl>
                                        <p:attrNameLst>
                                          <p:attrName>style.visibility</p:attrName>
                                        </p:attrNameLst>
                                      </p:cBhvr>
                                      <p:to>
                                        <p:strVal val="hidden"/>
                                      </p:to>
                                    </p:set>
                                  </p:subTnLst>
                                </p:cTn>
                              </p:par>
                              <p:par>
                                <p:cTn id="51" presetID="10" presetClass="entr" presetSubtype="0" fill="hold" grpId="0" nodeType="withEffect">
                                  <p:stCondLst>
                                    <p:cond delay="4000"/>
                                  </p:stCondLst>
                                  <p:childTnLst>
                                    <p:set>
                                      <p:cBhvr>
                                        <p:cTn id="52" dur="1" fill="hold">
                                          <p:stCondLst>
                                            <p:cond delay="0"/>
                                          </p:stCondLst>
                                        </p:cTn>
                                        <p:tgtEl>
                                          <p:spTgt spid="47"/>
                                        </p:tgtEl>
                                        <p:attrNameLst>
                                          <p:attrName>style.visibility</p:attrName>
                                        </p:attrNameLst>
                                      </p:cBhvr>
                                      <p:to>
                                        <p:strVal val="visible"/>
                                      </p:to>
                                    </p:set>
                                    <p:animEffect transition="in" filter="fade">
                                      <p:cBhvr>
                                        <p:cTn id="53" dur="1000"/>
                                        <p:tgtEl>
                                          <p:spTgt spid="47"/>
                                        </p:tgtEl>
                                      </p:cBhvr>
                                    </p:animEffect>
                                  </p:childTnLst>
                                  <p:subTnLst>
                                    <p:set>
                                      <p:cBhvr override="childStyle">
                                        <p:cTn dur="1" fill="hold" display="0" masterRel="sameClick" afterEffect="1">
                                          <p:stCondLst>
                                            <p:cond evt="end" delay="0">
                                              <p:tn val="51"/>
                                            </p:cond>
                                          </p:stCondLst>
                                        </p:cTn>
                                        <p:tgtEl>
                                          <p:spTgt spid="47"/>
                                        </p:tgtEl>
                                        <p:attrNameLst>
                                          <p:attrName>style.visibility</p:attrName>
                                        </p:attrNameLst>
                                      </p:cBhvr>
                                      <p:to>
                                        <p:strVal val="hidden"/>
                                      </p:to>
                                    </p:set>
                                  </p:subTnLst>
                                </p:cTn>
                              </p:par>
                            </p:childTnLst>
                          </p:cTn>
                        </p:par>
                        <p:par>
                          <p:cTn id="54" fill="hold">
                            <p:stCondLst>
                              <p:cond delay="16200"/>
                            </p:stCondLst>
                            <p:childTnLst>
                              <p:par>
                                <p:cTn id="55" presetID="10" presetClass="entr" presetSubtype="0" fill="hold" grpId="0" nodeType="afterEffect">
                                  <p:stCondLst>
                                    <p:cond delay="4000"/>
                                  </p:stCondLst>
                                  <p:childTnLst>
                                    <p:set>
                                      <p:cBhvr>
                                        <p:cTn id="56" dur="1" fill="hold">
                                          <p:stCondLst>
                                            <p:cond delay="0"/>
                                          </p:stCondLst>
                                        </p:cTn>
                                        <p:tgtEl>
                                          <p:spTgt spid="38"/>
                                        </p:tgtEl>
                                        <p:attrNameLst>
                                          <p:attrName>style.visibility</p:attrName>
                                        </p:attrNameLst>
                                      </p:cBhvr>
                                      <p:to>
                                        <p:strVal val="visible"/>
                                      </p:to>
                                    </p:set>
                                    <p:animEffect transition="in" filter="fade">
                                      <p:cBhvr>
                                        <p:cTn id="57" dur="1000"/>
                                        <p:tgtEl>
                                          <p:spTgt spid="38"/>
                                        </p:tgtEl>
                                      </p:cBhvr>
                                    </p:animEffect>
                                  </p:childTnLst>
                                  <p:subTnLst>
                                    <p:set>
                                      <p:cBhvr override="childStyle">
                                        <p:cTn dur="1" fill="hold" display="0" masterRel="sameClick" afterEffect="1">
                                          <p:stCondLst>
                                            <p:cond evt="end" delay="0">
                                              <p:tn val="55"/>
                                            </p:cond>
                                          </p:stCondLst>
                                        </p:cTn>
                                        <p:tgtEl>
                                          <p:spTgt spid="38"/>
                                        </p:tgtEl>
                                        <p:attrNameLst>
                                          <p:attrName>style.visibility</p:attrName>
                                        </p:attrNameLst>
                                      </p:cBhvr>
                                      <p:to>
                                        <p:strVal val="hidden"/>
                                      </p:to>
                                    </p:set>
                                  </p:subTnLst>
                                </p:cTn>
                              </p:par>
                              <p:par>
                                <p:cTn id="58" presetID="10" presetClass="entr" presetSubtype="0" fill="hold" grpId="0" nodeType="withEffect">
                                  <p:stCondLst>
                                    <p:cond delay="4000"/>
                                  </p:stCondLst>
                                  <p:childTnLst>
                                    <p:set>
                                      <p:cBhvr>
                                        <p:cTn id="59" dur="1" fill="hold">
                                          <p:stCondLst>
                                            <p:cond delay="0"/>
                                          </p:stCondLst>
                                        </p:cTn>
                                        <p:tgtEl>
                                          <p:spTgt spid="48"/>
                                        </p:tgtEl>
                                        <p:attrNameLst>
                                          <p:attrName>style.visibility</p:attrName>
                                        </p:attrNameLst>
                                      </p:cBhvr>
                                      <p:to>
                                        <p:strVal val="visible"/>
                                      </p:to>
                                    </p:set>
                                    <p:animEffect transition="in" filter="fade">
                                      <p:cBhvr>
                                        <p:cTn id="60" dur="1000"/>
                                        <p:tgtEl>
                                          <p:spTgt spid="48"/>
                                        </p:tgtEl>
                                      </p:cBhvr>
                                    </p:animEffect>
                                  </p:childTnLst>
                                  <p:subTnLst>
                                    <p:set>
                                      <p:cBhvr override="childStyle">
                                        <p:cTn dur="1" fill="hold" display="0" masterRel="sameClick" afterEffect="1">
                                          <p:stCondLst>
                                            <p:cond evt="end" delay="0">
                                              <p:tn val="58"/>
                                            </p:cond>
                                          </p:stCondLst>
                                        </p:cTn>
                                        <p:tgtEl>
                                          <p:spTgt spid="48"/>
                                        </p:tgtEl>
                                        <p:attrNameLst>
                                          <p:attrName>style.visibility</p:attrName>
                                        </p:attrNameLst>
                                      </p:cBhvr>
                                      <p:to>
                                        <p:strVal val="hidden"/>
                                      </p:to>
                                    </p:set>
                                  </p:subTnLst>
                                </p:cTn>
                              </p:par>
                            </p:childTnLst>
                          </p:cTn>
                        </p:par>
                        <p:par>
                          <p:cTn id="61" fill="hold">
                            <p:stCondLst>
                              <p:cond delay="21200"/>
                            </p:stCondLst>
                            <p:childTnLst>
                              <p:par>
                                <p:cTn id="62" presetID="10" presetClass="entr" presetSubtype="0" fill="hold" grpId="0" nodeType="afterEffect">
                                  <p:stCondLst>
                                    <p:cond delay="400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1000"/>
                                        <p:tgtEl>
                                          <p:spTgt spid="39"/>
                                        </p:tgtEl>
                                      </p:cBhvr>
                                    </p:animEffect>
                                  </p:childTnLst>
                                  <p:subTnLst>
                                    <p:set>
                                      <p:cBhvr override="childStyle">
                                        <p:cTn dur="1" fill="hold" display="0" masterRel="sameClick" afterEffect="1">
                                          <p:stCondLst>
                                            <p:cond evt="end" delay="0">
                                              <p:tn val="62"/>
                                            </p:cond>
                                          </p:stCondLst>
                                        </p:cTn>
                                        <p:tgtEl>
                                          <p:spTgt spid="39"/>
                                        </p:tgtEl>
                                        <p:attrNameLst>
                                          <p:attrName>style.visibility</p:attrName>
                                        </p:attrNameLst>
                                      </p:cBhvr>
                                      <p:to>
                                        <p:strVal val="hidden"/>
                                      </p:to>
                                    </p:set>
                                  </p:subTnLst>
                                </p:cTn>
                              </p:par>
                              <p:par>
                                <p:cTn id="65" presetID="10" presetClass="entr" presetSubtype="0" fill="hold" grpId="0" nodeType="withEffect">
                                  <p:stCondLst>
                                    <p:cond delay="400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1000"/>
                                        <p:tgtEl>
                                          <p:spTgt spid="49"/>
                                        </p:tgtEl>
                                      </p:cBhvr>
                                    </p:animEffect>
                                  </p:childTnLst>
                                  <p:subTnLst>
                                    <p:set>
                                      <p:cBhvr override="childStyle">
                                        <p:cTn dur="1" fill="hold" display="0" masterRel="sameClick" afterEffect="1">
                                          <p:stCondLst>
                                            <p:cond evt="end" delay="0">
                                              <p:tn val="65"/>
                                            </p:cond>
                                          </p:stCondLst>
                                        </p:cTn>
                                        <p:tgtEl>
                                          <p:spTgt spid="49"/>
                                        </p:tgtEl>
                                        <p:attrNameLst>
                                          <p:attrName>style.visibility</p:attrName>
                                        </p:attrNameLst>
                                      </p:cBhvr>
                                      <p:to>
                                        <p:strVal val="hidden"/>
                                      </p:to>
                                    </p:set>
                                  </p:subTnLst>
                                </p:cTn>
                              </p:par>
                            </p:childTnLst>
                          </p:cTn>
                        </p:par>
                        <p:par>
                          <p:cTn id="68" fill="hold">
                            <p:stCondLst>
                              <p:cond delay="26200"/>
                            </p:stCondLst>
                            <p:childTnLst>
                              <p:par>
                                <p:cTn id="69" presetID="10" presetClass="entr" presetSubtype="0" fill="hold" grpId="0" nodeType="afterEffect">
                                  <p:stCondLst>
                                    <p:cond delay="4000"/>
                                  </p:stCondLst>
                                  <p:childTnLst>
                                    <p:set>
                                      <p:cBhvr>
                                        <p:cTn id="70" dur="1" fill="hold">
                                          <p:stCondLst>
                                            <p:cond delay="0"/>
                                          </p:stCondLst>
                                        </p:cTn>
                                        <p:tgtEl>
                                          <p:spTgt spid="40"/>
                                        </p:tgtEl>
                                        <p:attrNameLst>
                                          <p:attrName>style.visibility</p:attrName>
                                        </p:attrNameLst>
                                      </p:cBhvr>
                                      <p:to>
                                        <p:strVal val="visible"/>
                                      </p:to>
                                    </p:set>
                                    <p:animEffect transition="in" filter="fade">
                                      <p:cBhvr>
                                        <p:cTn id="71" dur="1000"/>
                                        <p:tgtEl>
                                          <p:spTgt spid="40"/>
                                        </p:tgtEl>
                                      </p:cBhvr>
                                    </p:animEffect>
                                  </p:childTnLst>
                                  <p:subTnLst>
                                    <p:set>
                                      <p:cBhvr override="childStyle">
                                        <p:cTn dur="1" fill="hold" display="0" masterRel="sameClick" afterEffect="1">
                                          <p:stCondLst>
                                            <p:cond evt="end" delay="0">
                                              <p:tn val="69"/>
                                            </p:cond>
                                          </p:stCondLst>
                                        </p:cTn>
                                        <p:tgtEl>
                                          <p:spTgt spid="40"/>
                                        </p:tgtEl>
                                        <p:attrNameLst>
                                          <p:attrName>style.visibility</p:attrName>
                                        </p:attrNameLst>
                                      </p:cBhvr>
                                      <p:to>
                                        <p:strVal val="hidden"/>
                                      </p:to>
                                    </p:set>
                                  </p:subTnLst>
                                </p:cTn>
                              </p:par>
                              <p:par>
                                <p:cTn id="72" presetID="10" presetClass="entr" presetSubtype="0" fill="hold" grpId="0" nodeType="withEffect">
                                  <p:stCondLst>
                                    <p:cond delay="4000"/>
                                  </p:stCondLst>
                                  <p:childTnLst>
                                    <p:set>
                                      <p:cBhvr>
                                        <p:cTn id="73" dur="1" fill="hold">
                                          <p:stCondLst>
                                            <p:cond delay="0"/>
                                          </p:stCondLst>
                                        </p:cTn>
                                        <p:tgtEl>
                                          <p:spTgt spid="50"/>
                                        </p:tgtEl>
                                        <p:attrNameLst>
                                          <p:attrName>style.visibility</p:attrName>
                                        </p:attrNameLst>
                                      </p:cBhvr>
                                      <p:to>
                                        <p:strVal val="visible"/>
                                      </p:to>
                                    </p:set>
                                    <p:animEffect transition="in" filter="fade">
                                      <p:cBhvr>
                                        <p:cTn id="74" dur="1000"/>
                                        <p:tgtEl>
                                          <p:spTgt spid="50"/>
                                        </p:tgtEl>
                                      </p:cBhvr>
                                    </p:animEffect>
                                  </p:childTnLst>
                                  <p:subTnLst>
                                    <p:set>
                                      <p:cBhvr override="childStyle">
                                        <p:cTn dur="1" fill="hold" display="0" masterRel="sameClick" afterEffect="1">
                                          <p:stCondLst>
                                            <p:cond evt="end" delay="0">
                                              <p:tn val="72"/>
                                            </p:cond>
                                          </p:stCondLst>
                                        </p:cTn>
                                        <p:tgtEl>
                                          <p:spTgt spid="50"/>
                                        </p:tgtEl>
                                        <p:attrNameLst>
                                          <p:attrName>style.visibility</p:attrName>
                                        </p:attrNameLst>
                                      </p:cBhvr>
                                      <p:to>
                                        <p:strVal val="hidden"/>
                                      </p:to>
                                    </p:set>
                                  </p:subTnLst>
                                </p:cTn>
                              </p:par>
                            </p:childTnLst>
                          </p:cTn>
                        </p:par>
                      </p:childTnLst>
                    </p:cTn>
                  </p:par>
                </p:childTnLst>
              </p:cTn>
              <p:nextCondLst>
                <p:cond evt="onClick" delay="0">
                  <p:tgtEl>
                    <p:spTgt spid="55"/>
                  </p:tgtEl>
                </p:cond>
              </p:nextCondLst>
            </p:seq>
            <p:seq concurrent="1" nextAc="seek">
              <p:cTn id="75" restart="whenNotActive" fill="hold" evtFilter="cancelBubble" nodeType="interactiveSeq">
                <p:stCondLst>
                  <p:cond evt="onClick" delay="0">
                    <p:tgtEl>
                      <p:spTgt spid="56"/>
                    </p:tgtEl>
                  </p:cond>
                </p:stCondLst>
                <p:endSync evt="end" delay="0">
                  <p:rtn val="all"/>
                </p:endSync>
                <p:childTnLst>
                  <p:par>
                    <p:cTn id="76" fill="hold">
                      <p:stCondLst>
                        <p:cond delay="0"/>
                      </p:stCondLst>
                      <p:childTnLst>
                        <p:par>
                          <p:cTn id="77" fill="hold">
                            <p:stCondLst>
                              <p:cond delay="0"/>
                            </p:stCondLst>
                            <p:childTnLst>
                              <p:par>
                                <p:cTn id="78" presetID="10" presetClass="exit" presetSubtype="0" fill="hold" grpId="1" nodeType="afterEffect">
                                  <p:stCondLst>
                                    <p:cond delay="0"/>
                                  </p:stCondLst>
                                  <p:iterate type="wd">
                                    <p:tmPct val="0"/>
                                  </p:iterate>
                                  <p:childTnLst>
                                    <p:animEffect transition="out" filter="fade">
                                      <p:cBhvr>
                                        <p:cTn id="79" dur="500"/>
                                        <p:tgtEl>
                                          <p:spTgt spid="58"/>
                                        </p:tgtEl>
                                      </p:cBhvr>
                                    </p:animEffect>
                                    <p:set>
                                      <p:cBhvr>
                                        <p:cTn id="80" dur="1" fill="hold">
                                          <p:stCondLst>
                                            <p:cond delay="499"/>
                                          </p:stCondLst>
                                        </p:cTn>
                                        <p:tgtEl>
                                          <p:spTgt spid="58"/>
                                        </p:tgtEl>
                                        <p:attrNameLst>
                                          <p:attrName>style.visibility</p:attrName>
                                        </p:attrNameLst>
                                      </p:cBhvr>
                                      <p:to>
                                        <p:strVal val="hidden"/>
                                      </p:to>
                                    </p:set>
                                  </p:childTnLst>
                                </p:cTn>
                              </p:par>
                              <p:par>
                                <p:cTn id="81" presetID="1" presetClass="exit" presetSubtype="0" fill="hold" grpId="3" nodeType="withEffect">
                                  <p:stCondLst>
                                    <p:cond delay="0"/>
                                  </p:stCondLst>
                                  <p:childTnLst>
                                    <p:set>
                                      <p:cBhvr>
                                        <p:cTn id="82" dur="1" fill="hold">
                                          <p:stCondLst>
                                            <p:cond delay="0"/>
                                          </p:stCondLst>
                                        </p:cTn>
                                        <p:tgtEl>
                                          <p:spTgt spid="56"/>
                                        </p:tgtEl>
                                        <p:attrNameLst>
                                          <p:attrName>style.visibility</p:attrName>
                                        </p:attrNameLst>
                                      </p:cBhvr>
                                      <p:to>
                                        <p:strVal val="hidden"/>
                                      </p:to>
                                    </p:set>
                                  </p:childTnLst>
                                </p:cTn>
                              </p:par>
                            </p:childTnLst>
                          </p:cTn>
                        </p:par>
                        <p:par>
                          <p:cTn id="83" fill="hold">
                            <p:stCondLst>
                              <p:cond delay="500"/>
                            </p:stCondLst>
                            <p:childTnLst>
                              <p:par>
                                <p:cTn id="84" presetID="10" presetClass="entr" presetSubtype="0" fill="hold" grpId="0" nodeType="afterEffect">
                                  <p:stCondLst>
                                    <p:cond delay="0"/>
                                  </p:stCondLst>
                                  <p:iterate type="wd">
                                    <p:tmPct val="10000"/>
                                  </p:iterate>
                                  <p:childTnLst>
                                    <p:set>
                                      <p:cBhvr>
                                        <p:cTn id="85" dur="1" fill="hold">
                                          <p:stCondLst>
                                            <p:cond delay="0"/>
                                          </p:stCondLst>
                                        </p:cTn>
                                        <p:tgtEl>
                                          <p:spTgt spid="51"/>
                                        </p:tgtEl>
                                        <p:attrNameLst>
                                          <p:attrName>style.visibility</p:attrName>
                                        </p:attrNameLst>
                                      </p:cBhvr>
                                      <p:to>
                                        <p:strVal val="visible"/>
                                      </p:to>
                                    </p:set>
                                    <p:animEffect transition="in" filter="fade">
                                      <p:cBhvr>
                                        <p:cTn id="86" dur="500"/>
                                        <p:tgtEl>
                                          <p:spTgt spid="51"/>
                                        </p:tgtEl>
                                      </p:cBhvr>
                                    </p:animEffect>
                                  </p:childTnLst>
                                </p:cTn>
                              </p:par>
                            </p:childTnLst>
                          </p:cTn>
                        </p:par>
                        <p:par>
                          <p:cTn id="87" fill="hold">
                            <p:stCondLst>
                              <p:cond delay="1900"/>
                            </p:stCondLst>
                            <p:childTnLst>
                              <p:par>
                                <p:cTn id="88" presetID="10" presetClass="entr" presetSubtype="0" fill="hold" nodeType="afterEffect">
                                  <p:stCondLst>
                                    <p:cond delay="0"/>
                                  </p:stCondLst>
                                  <p:childTnLst>
                                    <p:set>
                                      <p:cBhvr>
                                        <p:cTn id="89" dur="1" fill="hold">
                                          <p:stCondLst>
                                            <p:cond delay="0"/>
                                          </p:stCondLst>
                                        </p:cTn>
                                        <p:tgtEl>
                                          <p:spTgt spid="26"/>
                                        </p:tgtEl>
                                        <p:attrNameLst>
                                          <p:attrName>style.visibility</p:attrName>
                                        </p:attrNameLst>
                                      </p:cBhvr>
                                      <p:to>
                                        <p:strVal val="visible"/>
                                      </p:to>
                                    </p:set>
                                    <p:animEffect transition="in" filter="fade">
                                      <p:cBhvr>
                                        <p:cTn id="90" dur="500"/>
                                        <p:tgtEl>
                                          <p:spTgt spid="26"/>
                                        </p:tgtEl>
                                      </p:cBhvr>
                                    </p:animEffect>
                                  </p:childTnLst>
                                  <p:subTnLst>
                                    <p:set>
                                      <p:cBhvr override="childStyle">
                                        <p:cTn dur="1" fill="hold" display="0" masterRel="sameClick" afterEffect="1">
                                          <p:stCondLst>
                                            <p:cond evt="end" delay="0">
                                              <p:tn val="88"/>
                                            </p:cond>
                                          </p:stCondLst>
                                        </p:cTn>
                                        <p:tgtEl>
                                          <p:spTgt spid="26"/>
                                        </p:tgtEl>
                                        <p:attrNameLst>
                                          <p:attrName>style.visibility</p:attrName>
                                        </p:attrNameLst>
                                      </p:cBhvr>
                                      <p:to>
                                        <p:strVal val="hidden"/>
                                      </p:to>
                                    </p:set>
                                  </p:subTnLst>
                                </p:cTn>
                              </p:par>
                              <p:par>
                                <p:cTn id="91" presetID="1" presetClass="entr" presetSubtype="0" fill="hold" nodeType="withEffect">
                                  <p:stCondLst>
                                    <p:cond delay="0"/>
                                  </p:stCondLst>
                                  <p:childTnLst>
                                    <p:set>
                                      <p:cBhvr>
                                        <p:cTn id="92" dur="1" fill="hold">
                                          <p:stCondLst>
                                            <p:cond delay="0"/>
                                          </p:stCondLst>
                                        </p:cTn>
                                        <p:tgtEl>
                                          <p:spTgt spid="41"/>
                                        </p:tgtEl>
                                        <p:attrNameLst>
                                          <p:attrName>style.visibility</p:attrName>
                                        </p:attrNameLst>
                                      </p:cBhvr>
                                      <p:to>
                                        <p:strVal val="visible"/>
                                      </p:to>
                                    </p:set>
                                  </p:childTnLst>
                                </p:cTn>
                              </p:par>
                            </p:childTnLst>
                          </p:cTn>
                        </p:par>
                        <p:par>
                          <p:cTn id="93" fill="hold">
                            <p:stCondLst>
                              <p:cond delay="2400"/>
                            </p:stCondLst>
                            <p:childTnLst>
                              <p:par>
                                <p:cTn id="94" presetID="10" presetClass="entr" presetSubtype="0" repeatCount="10000" fill="hold" grpId="0" nodeType="afterEffect">
                                  <p:stCondLst>
                                    <p:cond delay="0"/>
                                  </p:stCondLst>
                                  <p:childTnLst>
                                    <p:set>
                                      <p:cBhvr>
                                        <p:cTn id="95" dur="1" fill="hold">
                                          <p:stCondLst>
                                            <p:cond delay="0"/>
                                          </p:stCondLst>
                                        </p:cTn>
                                        <p:tgtEl>
                                          <p:spTgt spid="32"/>
                                        </p:tgtEl>
                                        <p:attrNameLst>
                                          <p:attrName>style.visibility</p:attrName>
                                        </p:attrNameLst>
                                      </p:cBhvr>
                                      <p:to>
                                        <p:strVal val="visible"/>
                                      </p:to>
                                    </p:set>
                                    <p:animEffect transition="in" filter="fade">
                                      <p:cBhvr>
                                        <p:cTn id="96" dur="1000"/>
                                        <p:tgtEl>
                                          <p:spTgt spid="32"/>
                                        </p:tgtEl>
                                      </p:cBhvr>
                                    </p:animEffect>
                                  </p:childTnLst>
                                  <p:subTnLst>
                                    <p:set>
                                      <p:cBhvr override="childStyle">
                                        <p:cTn dur="1" fill="hold" display="0" masterRel="sameClick" afterEffect="1">
                                          <p:stCondLst>
                                            <p:cond evt="end" delay="0">
                                              <p:tn val="94"/>
                                            </p:cond>
                                          </p:stCondLst>
                                        </p:cTn>
                                        <p:tgtEl>
                                          <p:spTgt spid="32"/>
                                        </p:tgtEl>
                                        <p:attrNameLst>
                                          <p:attrName>style.visibility</p:attrName>
                                        </p:attrNameLst>
                                      </p:cBhvr>
                                      <p:to>
                                        <p:strVal val="hidden"/>
                                      </p:to>
                                    </p:set>
                                  </p:subTnLst>
                                </p:cTn>
                              </p:par>
                            </p:childTnLst>
                          </p:cTn>
                        </p:par>
                        <p:par>
                          <p:cTn id="97" fill="hold">
                            <p:stCondLst>
                              <p:cond delay="12400"/>
                            </p:stCondLst>
                            <p:childTnLst>
                              <p:par>
                                <p:cTn id="98" presetID="1" presetClass="entr" presetSubtype="0" fill="hold" grpId="2" nodeType="afterEffect">
                                  <p:stCondLst>
                                    <p:cond delay="0"/>
                                  </p:stCondLst>
                                  <p:childTnLst>
                                    <p:set>
                                      <p:cBhvr>
                                        <p:cTn id="99" dur="1" fill="hold">
                                          <p:stCondLst>
                                            <p:cond delay="0"/>
                                          </p:stCondLst>
                                        </p:cTn>
                                        <p:tgtEl>
                                          <p:spTgt spid="57"/>
                                        </p:tgtEl>
                                        <p:attrNameLst>
                                          <p:attrName>style.visibility</p:attrName>
                                        </p:attrNameLst>
                                      </p:cBhvr>
                                      <p:to>
                                        <p:strVal val="visible"/>
                                      </p:to>
                                    </p:set>
                                  </p:childTnLst>
                                </p:cTn>
                              </p:par>
                            </p:childTnLst>
                          </p:cTn>
                        </p:par>
                      </p:childTnLst>
                    </p:cTn>
                  </p:par>
                </p:childTnLst>
              </p:cTn>
              <p:nextCondLst>
                <p:cond evt="onClick" delay="0">
                  <p:tgtEl>
                    <p:spTgt spid="56"/>
                  </p:tgtEl>
                </p:cond>
              </p:nextCondLst>
            </p:seq>
            <p:seq concurrent="1" nextAc="seek">
              <p:cTn id="100" restart="whenNotActive" fill="hold" evtFilter="cancelBubble" nodeType="interactiveSeq">
                <p:stCondLst>
                  <p:cond evt="onClick" delay="0">
                    <p:tgtEl>
                      <p:spTgt spid="57"/>
                    </p:tgtEl>
                  </p:cond>
                </p:stCondLst>
                <p:endSync evt="end" delay="0">
                  <p:rtn val="all"/>
                </p:endSync>
                <p:childTnLst>
                  <p:par>
                    <p:cTn id="101" fill="hold">
                      <p:stCondLst>
                        <p:cond delay="0"/>
                      </p:stCondLst>
                      <p:childTnLst>
                        <p:par>
                          <p:cTn id="102" fill="hold">
                            <p:stCondLst>
                              <p:cond delay="0"/>
                            </p:stCondLst>
                            <p:childTnLst>
                              <p:par>
                                <p:cTn id="103" presetID="1" presetClass="exit" presetSubtype="0" fill="hold" grpId="1" nodeType="afterEffect">
                                  <p:stCondLst>
                                    <p:cond delay="0"/>
                                  </p:stCondLst>
                                  <p:childTnLst>
                                    <p:set>
                                      <p:cBhvr>
                                        <p:cTn id="104" dur="1" fill="hold">
                                          <p:stCondLst>
                                            <p:cond delay="0"/>
                                          </p:stCondLst>
                                        </p:cTn>
                                        <p:tgtEl>
                                          <p:spTgt spid="57"/>
                                        </p:tgtEl>
                                        <p:attrNameLst>
                                          <p:attrName>style.visibility</p:attrName>
                                        </p:attrNameLst>
                                      </p:cBhvr>
                                      <p:to>
                                        <p:strVal val="hidden"/>
                                      </p:to>
                                    </p:set>
                                  </p:childTnLst>
                                </p:cTn>
                              </p:par>
                            </p:childTnLst>
                          </p:cTn>
                        </p:par>
                        <p:par>
                          <p:cTn id="105" fill="hold">
                            <p:stCondLst>
                              <p:cond delay="0"/>
                            </p:stCondLst>
                            <p:childTnLst>
                              <p:par>
                                <p:cTn id="106" presetID="10" presetClass="exit" presetSubtype="0" fill="hold" grpId="1" nodeType="afterEffect">
                                  <p:stCondLst>
                                    <p:cond delay="0"/>
                                  </p:stCondLst>
                                  <p:iterate type="wd">
                                    <p:tmPct val="0"/>
                                  </p:iterate>
                                  <p:childTnLst>
                                    <p:animEffect transition="out" filter="fade">
                                      <p:cBhvr>
                                        <p:cTn id="107" dur="500"/>
                                        <p:tgtEl>
                                          <p:spTgt spid="51"/>
                                        </p:tgtEl>
                                      </p:cBhvr>
                                    </p:animEffect>
                                    <p:set>
                                      <p:cBhvr>
                                        <p:cTn id="108" dur="1" fill="hold">
                                          <p:stCondLst>
                                            <p:cond delay="499"/>
                                          </p:stCondLst>
                                        </p:cTn>
                                        <p:tgtEl>
                                          <p:spTgt spid="51"/>
                                        </p:tgtEl>
                                        <p:attrNameLst>
                                          <p:attrName>style.visibility</p:attrName>
                                        </p:attrNameLst>
                                      </p:cBhvr>
                                      <p:to>
                                        <p:strVal val="hidden"/>
                                      </p:to>
                                    </p:set>
                                  </p:childTnLst>
                                </p:cTn>
                              </p:par>
                            </p:childTnLst>
                          </p:cTn>
                        </p:par>
                        <p:par>
                          <p:cTn id="109" fill="hold">
                            <p:stCondLst>
                              <p:cond delay="500"/>
                            </p:stCondLst>
                            <p:childTnLst>
                              <p:par>
                                <p:cTn id="110" presetID="10" presetClass="entr" presetSubtype="0" fill="hold" grpId="0" nodeType="afterEffect">
                                  <p:stCondLst>
                                    <p:cond delay="0"/>
                                  </p:stCondLst>
                                  <p:iterate type="wd">
                                    <p:tmPct val="10000"/>
                                  </p:iterate>
                                  <p:childTnLst>
                                    <p:set>
                                      <p:cBhvr>
                                        <p:cTn id="111" dur="1" fill="hold">
                                          <p:stCondLst>
                                            <p:cond delay="0"/>
                                          </p:stCondLst>
                                        </p:cTn>
                                        <p:tgtEl>
                                          <p:spTgt spid="52"/>
                                        </p:tgtEl>
                                        <p:attrNameLst>
                                          <p:attrName>style.visibility</p:attrName>
                                        </p:attrNameLst>
                                      </p:cBhvr>
                                      <p:to>
                                        <p:strVal val="visible"/>
                                      </p:to>
                                    </p:set>
                                    <p:animEffect transition="in" filter="fade">
                                      <p:cBhvr>
                                        <p:cTn id="112" dur="500"/>
                                        <p:tgtEl>
                                          <p:spTgt spid="52"/>
                                        </p:tgtEl>
                                      </p:cBhvr>
                                    </p:animEffect>
                                  </p:childTnLst>
                                </p:cTn>
                              </p:par>
                            </p:childTnLst>
                          </p:cTn>
                        </p:par>
                        <p:par>
                          <p:cTn id="113" fill="hold">
                            <p:stCondLst>
                              <p:cond delay="2300"/>
                            </p:stCondLst>
                            <p:childTnLst>
                              <p:par>
                                <p:cTn id="114" presetID="10" presetClass="entr" presetSubtype="0" repeatCount="7000" fill="hold" nodeType="afterEffect">
                                  <p:stCondLst>
                                    <p:cond delay="0"/>
                                  </p:stCondLst>
                                  <p:childTnLst>
                                    <p:set>
                                      <p:cBhvr>
                                        <p:cTn id="115" dur="1" fill="hold">
                                          <p:stCondLst>
                                            <p:cond delay="0"/>
                                          </p:stCondLst>
                                        </p:cTn>
                                        <p:tgtEl>
                                          <p:spTgt spid="27"/>
                                        </p:tgtEl>
                                        <p:attrNameLst>
                                          <p:attrName>style.visibility</p:attrName>
                                        </p:attrNameLst>
                                      </p:cBhvr>
                                      <p:to>
                                        <p:strVal val="visible"/>
                                      </p:to>
                                    </p:set>
                                    <p:animEffect transition="in" filter="fade">
                                      <p:cBhvr>
                                        <p:cTn id="116" dur="750"/>
                                        <p:tgtEl>
                                          <p:spTgt spid="27"/>
                                        </p:tgtEl>
                                      </p:cBhvr>
                                    </p:animEffect>
                                  </p:childTnLst>
                                </p:cTn>
                              </p:par>
                            </p:childTnLst>
                          </p:cTn>
                        </p:par>
                        <p:par>
                          <p:cTn id="117" fill="hold">
                            <p:stCondLst>
                              <p:cond delay="7550"/>
                            </p:stCondLst>
                            <p:childTnLst>
                              <p:par>
                                <p:cTn id="118" presetID="10" presetClass="entr" presetSubtype="0" fill="hold" grpId="0" nodeType="afterEffect">
                                  <p:stCondLst>
                                    <p:cond delay="0"/>
                                  </p:stCondLst>
                                  <p:childTnLst>
                                    <p:set>
                                      <p:cBhvr>
                                        <p:cTn id="119" dur="1" fill="hold">
                                          <p:stCondLst>
                                            <p:cond delay="0"/>
                                          </p:stCondLst>
                                        </p:cTn>
                                        <p:tgtEl>
                                          <p:spTgt spid="33"/>
                                        </p:tgtEl>
                                        <p:attrNameLst>
                                          <p:attrName>style.visibility</p:attrName>
                                        </p:attrNameLst>
                                      </p:cBhvr>
                                      <p:to>
                                        <p:strVal val="visible"/>
                                      </p:to>
                                    </p:set>
                                    <p:animEffect transition="in" filter="fade">
                                      <p:cBhvr>
                                        <p:cTn id="120" dur="1000"/>
                                        <p:tgtEl>
                                          <p:spTgt spid="33"/>
                                        </p:tgtEl>
                                      </p:cBhvr>
                                    </p:animEffect>
                                  </p:childTnLst>
                                </p:cTn>
                              </p:par>
                            </p:childTnLst>
                          </p:cTn>
                        </p:par>
                        <p:par>
                          <p:cTn id="121" fill="hold">
                            <p:stCondLst>
                              <p:cond delay="8550"/>
                            </p:stCondLst>
                            <p:childTnLst>
                              <p:par>
                                <p:cTn id="122" presetID="10" presetClass="exit" presetSubtype="0" fill="hold" grpId="1" nodeType="afterEffect">
                                  <p:stCondLst>
                                    <p:cond delay="4000"/>
                                  </p:stCondLst>
                                  <p:childTnLst>
                                    <p:animEffect transition="out" filter="fade">
                                      <p:cBhvr>
                                        <p:cTn id="123" dur="500"/>
                                        <p:tgtEl>
                                          <p:spTgt spid="33"/>
                                        </p:tgtEl>
                                      </p:cBhvr>
                                    </p:animEffect>
                                    <p:set>
                                      <p:cBhvr>
                                        <p:cTn id="124" dur="1" fill="hold">
                                          <p:stCondLst>
                                            <p:cond delay="499"/>
                                          </p:stCondLst>
                                        </p:cTn>
                                        <p:tgtEl>
                                          <p:spTgt spid="33"/>
                                        </p:tgtEl>
                                        <p:attrNameLst>
                                          <p:attrName>style.visibility</p:attrName>
                                        </p:attrNameLst>
                                      </p:cBhvr>
                                      <p:to>
                                        <p:strVal val="hidden"/>
                                      </p:to>
                                    </p:set>
                                  </p:childTnLst>
                                </p:cTn>
                              </p:par>
                            </p:childTnLst>
                          </p:cTn>
                        </p:par>
                        <p:par>
                          <p:cTn id="125" fill="hold">
                            <p:stCondLst>
                              <p:cond delay="13050"/>
                            </p:stCondLst>
                            <p:childTnLst>
                              <p:par>
                                <p:cTn id="126" presetID="1" presetClass="entr" presetSubtype="0" fill="hold" grpId="3" nodeType="afterEffect">
                                  <p:stCondLst>
                                    <p:cond delay="0"/>
                                  </p:stCondLst>
                                  <p:childTnLst>
                                    <p:set>
                                      <p:cBhvr>
                                        <p:cTn id="127" dur="1" fill="hold">
                                          <p:stCondLst>
                                            <p:cond delay="0"/>
                                          </p:stCondLst>
                                        </p:cTn>
                                        <p:tgtEl>
                                          <p:spTgt spid="55"/>
                                        </p:tgtEl>
                                        <p:attrNameLst>
                                          <p:attrName>style.visibility</p:attrName>
                                        </p:attrNameLst>
                                      </p:cBhvr>
                                      <p:to>
                                        <p:strVal val="visible"/>
                                      </p:to>
                                    </p:set>
                                  </p:childTnLst>
                                </p:cTn>
                              </p:par>
                            </p:childTnLst>
                          </p:cTn>
                        </p:par>
                        <p:par>
                          <p:cTn id="128" fill="hold">
                            <p:stCondLst>
                              <p:cond delay="13050"/>
                            </p:stCondLst>
                            <p:childTnLst>
                              <p:par>
                                <p:cTn id="129" presetID="10" presetClass="exit" presetSubtype="0" fill="hold" grpId="1" nodeType="afterEffect">
                                  <p:stCondLst>
                                    <p:cond delay="0"/>
                                  </p:stCondLst>
                                  <p:iterate type="wd">
                                    <p:tmPct val="0"/>
                                  </p:iterate>
                                  <p:childTnLst>
                                    <p:animEffect transition="out" filter="fade">
                                      <p:cBhvr>
                                        <p:cTn id="130" dur="500"/>
                                        <p:tgtEl>
                                          <p:spTgt spid="52"/>
                                        </p:tgtEl>
                                      </p:cBhvr>
                                    </p:animEffect>
                                    <p:set>
                                      <p:cBhvr>
                                        <p:cTn id="131"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58" grpId="0" animBg="1"/>
      <p:bldP spid="58" grpId="1" animBg="1"/>
      <p:bldP spid="34" grpId="0" animBg="1"/>
      <p:bldP spid="35" grpId="0" animBg="1"/>
      <p:bldP spid="36" grpId="0" animBg="1"/>
      <p:bldP spid="37" grpId="0" animBg="1"/>
      <p:bldP spid="38" grpId="0" animBg="1"/>
      <p:bldP spid="39" grpId="0" animBg="1"/>
      <p:bldP spid="40" grpId="0" animBg="1"/>
      <p:bldP spid="44" grpId="0" animBg="1"/>
      <p:bldP spid="45" grpId="0" animBg="1"/>
      <p:bldP spid="46" grpId="0" animBg="1"/>
      <p:bldP spid="47" grpId="0" animBg="1"/>
      <p:bldP spid="48" grpId="0" animBg="1"/>
      <p:bldP spid="49" grpId="0" animBg="1"/>
      <p:bldP spid="50" grpId="0" animBg="1"/>
      <p:bldP spid="32" grpId="0" animBg="1"/>
      <p:bldP spid="33" grpId="0" animBg="1"/>
      <p:bldP spid="33" grpId="1" animBg="1"/>
      <p:bldP spid="51" grpId="0" animBg="1"/>
      <p:bldP spid="51" grpId="1" animBg="1"/>
      <p:bldP spid="52" grpId="0" animBg="1"/>
      <p:bldP spid="52" grpId="1" animBg="1"/>
      <p:bldP spid="55" grpId="1" animBg="1"/>
      <p:bldP spid="55" grpId="2" animBg="1"/>
      <p:bldP spid="55" grpId="3" animBg="1"/>
      <p:bldP spid="56" grpId="2" animBg="1"/>
      <p:bldP spid="56" grpId="3" animBg="1"/>
      <p:bldP spid="57" grpId="1" animBg="1"/>
      <p:bldP spid="57" grpId="2"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36512" y="25259"/>
            <a:ext cx="9144000" cy="6788117"/>
            <a:chOff x="0" y="34941"/>
            <a:chExt cx="9144000" cy="6788117"/>
          </a:xfrm>
        </p:grpSpPr>
        <p:pic>
          <p:nvPicPr>
            <p:cNvPr id="9" name="Image 8"/>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chemeClr val="accent1">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grpSp>
        <p:nvGrpSpPr>
          <p:cNvPr id="20" name="Groupe 19"/>
          <p:cNvGrpSpPr/>
          <p:nvPr/>
        </p:nvGrpSpPr>
        <p:grpSpPr>
          <a:xfrm>
            <a:off x="7236296" y="3835012"/>
            <a:ext cx="1796299" cy="2850513"/>
            <a:chOff x="7236296" y="3835012"/>
            <a:chExt cx="1796299" cy="2850513"/>
          </a:xfrm>
        </p:grpSpPr>
        <p:pic>
          <p:nvPicPr>
            <p:cNvPr id="1026"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14970" t="22486" r="64322" b="19062"/>
            <a:stretch/>
          </p:blipFill>
          <p:spPr bwMode="auto">
            <a:xfrm>
              <a:off x="7236296" y="38350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25043" t="45565" r="70409" b="46714"/>
            <a:stretch/>
          </p:blipFill>
          <p:spPr bwMode="auto">
            <a:xfrm rot="4940143">
              <a:off x="8094067" y="4945755"/>
              <a:ext cx="394447" cy="37651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8" name="Flèche gauche 57"/>
          <p:cNvSpPr/>
          <p:nvPr/>
        </p:nvSpPr>
        <p:spPr>
          <a:xfrm flipH="1">
            <a:off x="4053877" y="4653136"/>
            <a:ext cx="3110411" cy="1994463"/>
          </a:xfrm>
          <a:prstGeom prst="leftArrow">
            <a:avLst>
              <a:gd name="adj1" fmla="val 75238"/>
              <a:gd name="adj2" fmla="val 33884"/>
            </a:avLst>
          </a:prstGeom>
          <a:solidFill>
            <a:schemeClr val="accent2">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Au départ les voyants rouges clignotent avec 1 seconde allumés sur 5 secondes de cycle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14"/>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44624"/>
            <a:ext cx="9144000" cy="1498178"/>
          </a:xfrm>
          <a:gradFill>
            <a:gsLst>
              <a:gs pos="51000">
                <a:schemeClr val="bg2">
                  <a:lumMod val="90000"/>
                  <a:alpha val="84000"/>
                </a:schemeClr>
              </a:gs>
              <a:gs pos="0">
                <a:schemeClr val="bg2">
                  <a:alpha val="65000"/>
                </a:schemeClr>
              </a:gs>
              <a:gs pos="100000">
                <a:schemeClr val="bg2">
                  <a:alpha val="62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750885" y="1840157"/>
            <a:ext cx="8393115" cy="1859986"/>
          </a:xfrm>
          <a:gradFill>
            <a:gsLst>
              <a:gs pos="51000">
                <a:schemeClr val="bg2">
                  <a:lumMod val="90000"/>
                  <a:alpha val="99000"/>
                </a:schemeClr>
              </a:gs>
              <a:gs pos="0">
                <a:schemeClr val="bg2">
                  <a:alpha val="66000"/>
                </a:schemeClr>
              </a:gs>
              <a:gs pos="100000">
                <a:schemeClr val="bg2">
                  <a:alpha val="65000"/>
                </a:schemeClr>
              </a:gs>
            </a:gsLst>
            <a:lin ang="5400000" scaled="0"/>
          </a:gradFill>
        </p:spPr>
        <p:txBody>
          <a:bodyPr>
            <a:noAutofit/>
          </a:bodyPr>
          <a:lstStyle/>
          <a:p>
            <a:pPr marL="0" indent="0">
              <a:buNone/>
            </a:pPr>
            <a:r>
              <a:rPr lang="fr-FR" sz="2000" dirty="0">
                <a:latin typeface="Verdana" panose="020B0604030504040204" pitchFamily="34" charset="0"/>
                <a:ea typeface="Verdana" panose="020B0604030504040204" pitchFamily="34" charset="0"/>
                <a:cs typeface="Verdana" panose="020B0604030504040204" pitchFamily="34" charset="0"/>
              </a:rPr>
              <a:t>Effacement des détecteurs assignés à un contact du </a:t>
            </a:r>
            <a:r>
              <a:rPr lang="fr-FR" sz="2000" dirty="0" smtClean="0">
                <a:latin typeface="Verdana" panose="020B0604030504040204" pitchFamily="34" charset="0"/>
                <a:ea typeface="Verdana" panose="020B0604030504040204" pitchFamily="34" charset="0"/>
                <a:cs typeface="Verdana" panose="020B0604030504040204" pitchFamily="34" charset="0"/>
              </a:rPr>
              <a:t>FSR14:</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sélecteur central sur ALL </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Dans les dix secondes tourner </a:t>
            </a:r>
            <a:r>
              <a:rPr lang="fr-FR" sz="2000" dirty="0">
                <a:latin typeface="Verdana" panose="020B0604030504040204" pitchFamily="34" charset="0"/>
                <a:ea typeface="Verdana" panose="020B0604030504040204" pitchFamily="34" charset="0"/>
                <a:cs typeface="Verdana" panose="020B0604030504040204" pitchFamily="34" charset="0"/>
              </a:rPr>
              <a:t>3</a:t>
            </a:r>
            <a:r>
              <a:rPr lang="fr-FR" sz="2000" dirty="0" smtClean="0">
                <a:latin typeface="Verdana" panose="020B0604030504040204" pitchFamily="34" charset="0"/>
                <a:ea typeface="Verdana" panose="020B0604030504040204" pitchFamily="34" charset="0"/>
                <a:cs typeface="Verdana" panose="020B0604030504040204" pitchFamily="34" charset="0"/>
              </a:rPr>
              <a:t> fois le sélecteur du haut sur la butée de droite pour effacer les détecteurs assignés à ce module.</a:t>
            </a:r>
          </a:p>
          <a:p>
            <a:pPr>
              <a:buFontTx/>
              <a:buChar char="-"/>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oupe 11"/>
          <p:cNvGrpSpPr/>
          <p:nvPr/>
        </p:nvGrpSpPr>
        <p:grpSpPr>
          <a:xfrm>
            <a:off x="107504" y="771475"/>
            <a:ext cx="2952327" cy="5897885"/>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26"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708797">
            <a:off x="8093931" y="49486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Rectangle 29"/>
          <p:cNvSpPr/>
          <p:nvPr/>
        </p:nvSpPr>
        <p:spPr>
          <a:xfrm>
            <a:off x="1187624" y="2239735"/>
            <a:ext cx="7592594" cy="792842"/>
          </a:xfrm>
          <a:prstGeom prst="rect">
            <a:avLst/>
          </a:prstGeom>
          <a:solidFill>
            <a:schemeClr val="accent3">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1187624" y="2636156"/>
            <a:ext cx="7592594" cy="891159"/>
          </a:xfrm>
          <a:prstGeom prst="rect">
            <a:avLst/>
          </a:prstGeom>
          <a:solidFill>
            <a:schemeClr val="accent6">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p:cNvGrpSpPr/>
          <p:nvPr/>
        </p:nvGrpSpPr>
        <p:grpSpPr>
          <a:xfrm>
            <a:off x="7024173" y="3827110"/>
            <a:ext cx="1796299" cy="2850513"/>
            <a:chOff x="7388696" y="3987412"/>
            <a:chExt cx="1796299" cy="2850513"/>
          </a:xfrm>
        </p:grpSpPr>
        <p:pic>
          <p:nvPicPr>
            <p:cNvPr id="54"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14970" t="22486" r="64322" b="19062"/>
            <a:stretch/>
          </p:blipFill>
          <p:spPr bwMode="auto">
            <a:xfrm>
              <a:off x="7388696" y="39874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708797">
              <a:off x="8246331" y="51010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2" name="Ellipse 31"/>
          <p:cNvSpPr/>
          <p:nvPr/>
        </p:nvSpPr>
        <p:spPr>
          <a:xfrm>
            <a:off x="8100392" y="4941168"/>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8112111" y="4945339"/>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Flèche gauche 50"/>
          <p:cNvSpPr/>
          <p:nvPr/>
        </p:nvSpPr>
        <p:spPr>
          <a:xfrm flipH="1">
            <a:off x="4572000" y="4148749"/>
            <a:ext cx="3110411" cy="1994463"/>
          </a:xfrm>
          <a:prstGeom prst="leftArrow">
            <a:avLst>
              <a:gd name="adj1" fmla="val 75238"/>
              <a:gd name="adj2" fmla="val 33884"/>
            </a:avLst>
          </a:prstGeom>
          <a:solidFill>
            <a:schemeClr val="accent3">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2 Du FSR 14 sur position « ALL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clignote rapidement (F=1Hz)</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Flèche gauche 51"/>
          <p:cNvSpPr/>
          <p:nvPr/>
        </p:nvSpPr>
        <p:spPr>
          <a:xfrm flipH="1">
            <a:off x="3675474" y="3499198"/>
            <a:ext cx="4276819" cy="2114496"/>
          </a:xfrm>
          <a:prstGeom prst="leftArrow">
            <a:avLst>
              <a:gd name="adj1" fmla="val 75238"/>
              <a:gd name="adj2" fmla="val 33884"/>
            </a:avLst>
          </a:prstGeom>
          <a:solidFill>
            <a:schemeClr val="accent6">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1 Du FSR 14:  3x en butée droite efface les détecteurs.</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a:t>
            </a:r>
            <a:b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fixe 2 s puis éteint</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53"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2777508">
            <a:off x="8099409" y="4417640"/>
            <a:ext cx="415393" cy="399002"/>
          </a:xfrm>
          <a:prstGeom prst="ellipse">
            <a:avLst/>
          </a:prstGeom>
          <a:noFill/>
          <a:ln>
            <a:noFill/>
          </a:ln>
          <a:effectLst>
            <a:glow rad="228600">
              <a:schemeClr val="accent6">
                <a:lumMod val="50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0182489">
            <a:off x="8095158" y="4417640"/>
            <a:ext cx="415393" cy="399002"/>
          </a:xfrm>
          <a:prstGeom prst="ellipse">
            <a:avLst/>
          </a:prstGeom>
          <a:noFill/>
          <a:ln>
            <a:noFill/>
          </a:ln>
          <a:effectLst>
            <a:glow rad="228600">
              <a:schemeClr val="accent6">
                <a:lumMod val="50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5" name="Rectangle 54"/>
          <p:cNvSpPr/>
          <p:nvPr/>
        </p:nvSpPr>
        <p:spPr>
          <a:xfrm>
            <a:off x="2900157" y="3645024"/>
            <a:ext cx="6156214"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6" name="Rectangle 55"/>
          <p:cNvSpPr/>
          <p:nvPr/>
        </p:nvSpPr>
        <p:spPr>
          <a:xfrm>
            <a:off x="2900157" y="3781424"/>
            <a:ext cx="6156214" cy="29401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7" name="Rectangle 56"/>
          <p:cNvSpPr/>
          <p:nvPr/>
        </p:nvSpPr>
        <p:spPr>
          <a:xfrm>
            <a:off x="2900157" y="3645024"/>
            <a:ext cx="6192990"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Tree>
    <p:extLst>
      <p:ext uri="{BB962C8B-B14F-4D97-AF65-F5344CB8AC3E}">
        <p14:creationId xmlns:p14="http://schemas.microsoft.com/office/powerpoint/2010/main" val="158692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3"/>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5"/>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0" nodeType="afterEffect">
                                  <p:stCondLst>
                                    <p:cond delay="0"/>
                                  </p:stCondLst>
                                  <p:childTnLst>
                                    <p:set>
                                      <p:cBhvr>
                                        <p:cTn id="17" dur="1" fill="hold">
                                          <p:stCondLst>
                                            <p:cond delay="0"/>
                                          </p:stCondLst>
                                        </p:cTn>
                                        <p:tgtEl>
                                          <p:spTgt spid="55"/>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53"/>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4"/>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53"/>
                                        </p:tgtEl>
                                        <p:attrNameLst>
                                          <p:attrName>style.visibility</p:attrName>
                                        </p:attrNameLst>
                                      </p:cBhvr>
                                      <p:to>
                                        <p:strVal val="hidden"/>
                                      </p:to>
                                    </p:set>
                                  </p:childTnLst>
                                </p:cTn>
                              </p:par>
                            </p:childTnLst>
                          </p:cTn>
                        </p:par>
                        <p:par>
                          <p:cTn id="24" fill="hold">
                            <p:stCondLst>
                              <p:cond delay="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58"/>
                                        </p:tgtEl>
                                        <p:attrNameLst>
                                          <p:attrName>style.visibility</p:attrName>
                                        </p:attrNameLst>
                                      </p:cBhvr>
                                      <p:to>
                                        <p:strVal val="visible"/>
                                      </p:to>
                                    </p:set>
                                    <p:animEffect transition="in" filter="fade">
                                      <p:cBhvr>
                                        <p:cTn id="27" dur="500"/>
                                        <p:tgtEl>
                                          <p:spTgt spid="5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1000"/>
                                        <p:tgtEl>
                                          <p:spTgt spid="34"/>
                                        </p:tgtEl>
                                      </p:cBhvr>
                                    </p:animEffect>
                                  </p:childTnLst>
                                  <p:subTnLst>
                                    <p:set>
                                      <p:cBhvr override="childStyle">
                                        <p:cTn dur="1" fill="hold" display="0" masterRel="sameClick" afterEffect="1">
                                          <p:stCondLst>
                                            <p:cond evt="end" delay="0">
                                              <p:tn val="28"/>
                                            </p:cond>
                                          </p:stCondLst>
                                        </p:cTn>
                                        <p:tgtEl>
                                          <p:spTgt spid="34"/>
                                        </p:tgtEl>
                                        <p:attrNameLst>
                                          <p:attrName>style.visibility</p:attrName>
                                        </p:attrNameLst>
                                      </p:cBhvr>
                                      <p:to>
                                        <p:strVal val="hidden"/>
                                      </p:to>
                                    </p:set>
                                  </p:subTnLst>
                                </p:cTn>
                              </p:par>
                              <p:par>
                                <p:cTn id="31" presetID="10"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1000"/>
                                        <p:tgtEl>
                                          <p:spTgt spid="44"/>
                                        </p:tgtEl>
                                      </p:cBhvr>
                                    </p:animEffect>
                                  </p:childTnLst>
                                  <p:subTnLst>
                                    <p:set>
                                      <p:cBhvr override="childStyle">
                                        <p:cTn dur="1" fill="hold" display="0" masterRel="sameClick" afterEffect="1">
                                          <p:stCondLst>
                                            <p:cond evt="end" delay="0">
                                              <p:tn val="31"/>
                                            </p:cond>
                                          </p:stCondLst>
                                        </p:cTn>
                                        <p:tgtEl>
                                          <p:spTgt spid="44"/>
                                        </p:tgtEl>
                                        <p:attrNameLst>
                                          <p:attrName>style.visibility</p:attrName>
                                        </p:attrNameLst>
                                      </p:cBhvr>
                                      <p:to>
                                        <p:strVal val="hidden"/>
                                      </p:to>
                                    </p:set>
                                  </p:subTnLst>
                                </p:cTn>
                              </p:par>
                            </p:childTnLst>
                          </p:cTn>
                        </p:par>
                        <p:par>
                          <p:cTn id="34" fill="hold">
                            <p:stCondLst>
                              <p:cond delay="1200"/>
                            </p:stCondLst>
                            <p:childTnLst>
                              <p:par>
                                <p:cTn id="35" presetID="10" presetClass="entr" presetSubtype="0" fill="hold" grpId="0" nodeType="afterEffect">
                                  <p:stCondLst>
                                    <p:cond delay="400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1000"/>
                                        <p:tgtEl>
                                          <p:spTgt spid="35"/>
                                        </p:tgtEl>
                                      </p:cBhvr>
                                    </p:animEffect>
                                  </p:childTnLst>
                                  <p:subTnLst>
                                    <p:set>
                                      <p:cBhvr override="childStyle">
                                        <p:cTn dur="1" fill="hold" display="0" masterRel="sameClick" afterEffect="1">
                                          <p:stCondLst>
                                            <p:cond evt="end" delay="0">
                                              <p:tn val="35"/>
                                            </p:cond>
                                          </p:stCondLst>
                                        </p:cTn>
                                        <p:tgtEl>
                                          <p:spTgt spid="35"/>
                                        </p:tgtEl>
                                        <p:attrNameLst>
                                          <p:attrName>style.visibility</p:attrName>
                                        </p:attrNameLst>
                                      </p:cBhvr>
                                      <p:to>
                                        <p:strVal val="hidden"/>
                                      </p:to>
                                    </p:set>
                                  </p:subTnLst>
                                </p:cTn>
                              </p:par>
                              <p:par>
                                <p:cTn id="38" presetID="10" presetClass="entr" presetSubtype="0" fill="hold" grpId="0" nodeType="withEffect">
                                  <p:stCondLst>
                                    <p:cond delay="400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1000"/>
                                        <p:tgtEl>
                                          <p:spTgt spid="45"/>
                                        </p:tgtEl>
                                      </p:cBhvr>
                                    </p:animEffect>
                                  </p:childTnLst>
                                  <p:subTnLst>
                                    <p:set>
                                      <p:cBhvr override="childStyle">
                                        <p:cTn dur="1" fill="hold" display="0" masterRel="sameClick" afterEffect="1">
                                          <p:stCondLst>
                                            <p:cond evt="end" delay="0">
                                              <p:tn val="38"/>
                                            </p:cond>
                                          </p:stCondLst>
                                        </p:cTn>
                                        <p:tgtEl>
                                          <p:spTgt spid="45"/>
                                        </p:tgtEl>
                                        <p:attrNameLst>
                                          <p:attrName>style.visibility</p:attrName>
                                        </p:attrNameLst>
                                      </p:cBhvr>
                                      <p:to>
                                        <p:strVal val="hidden"/>
                                      </p:to>
                                    </p:set>
                                  </p:subTnLst>
                                </p:cTn>
                              </p:par>
                            </p:childTnLst>
                          </p:cTn>
                        </p:par>
                        <p:par>
                          <p:cTn id="41" fill="hold">
                            <p:stCondLst>
                              <p:cond delay="6200"/>
                            </p:stCondLst>
                            <p:childTnLst>
                              <p:par>
                                <p:cTn id="42" presetID="1" presetClass="entr" presetSubtype="0" fill="hold" grpId="1" nodeType="afterEffect">
                                  <p:stCondLst>
                                    <p:cond delay="0"/>
                                  </p:stCondLst>
                                  <p:childTnLst>
                                    <p:set>
                                      <p:cBhvr>
                                        <p:cTn id="43" dur="1" fill="hold">
                                          <p:stCondLst>
                                            <p:cond delay="0"/>
                                          </p:stCondLst>
                                        </p:cTn>
                                        <p:tgtEl>
                                          <p:spTgt spid="56"/>
                                        </p:tgtEl>
                                        <p:attrNameLst>
                                          <p:attrName>style.visibility</p:attrName>
                                        </p:attrNameLst>
                                      </p:cBhvr>
                                      <p:to>
                                        <p:strVal val="visible"/>
                                      </p:to>
                                    </p:set>
                                  </p:childTnLst>
                                </p:cTn>
                              </p:par>
                            </p:childTnLst>
                          </p:cTn>
                        </p:par>
                        <p:par>
                          <p:cTn id="44" fill="hold">
                            <p:stCondLst>
                              <p:cond delay="6200"/>
                            </p:stCondLst>
                            <p:childTnLst>
                              <p:par>
                                <p:cTn id="45" presetID="10" presetClass="entr" presetSubtype="0" fill="hold" grpId="0" nodeType="afterEffect">
                                  <p:stCondLst>
                                    <p:cond delay="400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1000"/>
                                        <p:tgtEl>
                                          <p:spTgt spid="36"/>
                                        </p:tgtEl>
                                      </p:cBhvr>
                                    </p:animEffect>
                                  </p:childTnLst>
                                  <p:subTnLst>
                                    <p:set>
                                      <p:cBhvr override="childStyle">
                                        <p:cTn dur="1" fill="hold" display="0" masterRel="sameClick" afterEffect="1">
                                          <p:stCondLst>
                                            <p:cond evt="end" delay="0">
                                              <p:tn val="45"/>
                                            </p:cond>
                                          </p:stCondLst>
                                        </p:cTn>
                                        <p:tgtEl>
                                          <p:spTgt spid="36"/>
                                        </p:tgtEl>
                                        <p:attrNameLst>
                                          <p:attrName>style.visibility</p:attrName>
                                        </p:attrNameLst>
                                      </p:cBhvr>
                                      <p:to>
                                        <p:strVal val="hidden"/>
                                      </p:to>
                                    </p:set>
                                  </p:subTnLst>
                                </p:cTn>
                              </p:par>
                              <p:par>
                                <p:cTn id="48" presetID="10" presetClass="entr" presetSubtype="0" fill="hold" grpId="0" nodeType="withEffect">
                                  <p:stCondLst>
                                    <p:cond delay="400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1000"/>
                                        <p:tgtEl>
                                          <p:spTgt spid="46"/>
                                        </p:tgtEl>
                                      </p:cBhvr>
                                    </p:animEffect>
                                  </p:childTnLst>
                                  <p:subTnLst>
                                    <p:set>
                                      <p:cBhvr override="childStyle">
                                        <p:cTn dur="1" fill="hold" display="0" masterRel="sameClick" afterEffect="1">
                                          <p:stCondLst>
                                            <p:cond evt="end" delay="0">
                                              <p:tn val="48"/>
                                            </p:cond>
                                          </p:stCondLst>
                                        </p:cTn>
                                        <p:tgtEl>
                                          <p:spTgt spid="46"/>
                                        </p:tgtEl>
                                        <p:attrNameLst>
                                          <p:attrName>style.visibility</p:attrName>
                                        </p:attrNameLst>
                                      </p:cBhvr>
                                      <p:to>
                                        <p:strVal val="hidden"/>
                                      </p:to>
                                    </p:set>
                                  </p:subTnLst>
                                </p:cTn>
                              </p:par>
                            </p:childTnLst>
                          </p:cTn>
                        </p:par>
                        <p:par>
                          <p:cTn id="51" fill="hold">
                            <p:stCondLst>
                              <p:cond delay="11200"/>
                            </p:stCondLst>
                            <p:childTnLst>
                              <p:par>
                                <p:cTn id="52" presetID="10" presetClass="entr" presetSubtype="0" fill="hold" grpId="0" nodeType="afterEffect">
                                  <p:stCondLst>
                                    <p:cond delay="400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1000"/>
                                        <p:tgtEl>
                                          <p:spTgt spid="37"/>
                                        </p:tgtEl>
                                      </p:cBhvr>
                                    </p:animEffect>
                                  </p:childTnLst>
                                  <p:subTnLst>
                                    <p:set>
                                      <p:cBhvr override="childStyle">
                                        <p:cTn dur="1" fill="hold" display="0" masterRel="sameClick" afterEffect="1">
                                          <p:stCondLst>
                                            <p:cond evt="end" delay="0">
                                              <p:tn val="52"/>
                                            </p:cond>
                                          </p:stCondLst>
                                        </p:cTn>
                                        <p:tgtEl>
                                          <p:spTgt spid="37"/>
                                        </p:tgtEl>
                                        <p:attrNameLst>
                                          <p:attrName>style.visibility</p:attrName>
                                        </p:attrNameLst>
                                      </p:cBhvr>
                                      <p:to>
                                        <p:strVal val="hidden"/>
                                      </p:to>
                                    </p:set>
                                  </p:subTnLst>
                                </p:cTn>
                              </p:par>
                              <p:par>
                                <p:cTn id="55" presetID="10" presetClass="entr" presetSubtype="0" fill="hold" grpId="0" nodeType="withEffect">
                                  <p:stCondLst>
                                    <p:cond delay="4000"/>
                                  </p:stCondLst>
                                  <p:childTnLst>
                                    <p:set>
                                      <p:cBhvr>
                                        <p:cTn id="56" dur="1" fill="hold">
                                          <p:stCondLst>
                                            <p:cond delay="0"/>
                                          </p:stCondLst>
                                        </p:cTn>
                                        <p:tgtEl>
                                          <p:spTgt spid="47"/>
                                        </p:tgtEl>
                                        <p:attrNameLst>
                                          <p:attrName>style.visibility</p:attrName>
                                        </p:attrNameLst>
                                      </p:cBhvr>
                                      <p:to>
                                        <p:strVal val="visible"/>
                                      </p:to>
                                    </p:set>
                                    <p:animEffect transition="in" filter="fade">
                                      <p:cBhvr>
                                        <p:cTn id="57" dur="1000"/>
                                        <p:tgtEl>
                                          <p:spTgt spid="47"/>
                                        </p:tgtEl>
                                      </p:cBhvr>
                                    </p:animEffect>
                                  </p:childTnLst>
                                  <p:subTnLst>
                                    <p:set>
                                      <p:cBhvr override="childStyle">
                                        <p:cTn dur="1" fill="hold" display="0" masterRel="sameClick" afterEffect="1">
                                          <p:stCondLst>
                                            <p:cond evt="end" delay="0">
                                              <p:tn val="55"/>
                                            </p:cond>
                                          </p:stCondLst>
                                        </p:cTn>
                                        <p:tgtEl>
                                          <p:spTgt spid="47"/>
                                        </p:tgtEl>
                                        <p:attrNameLst>
                                          <p:attrName>style.visibility</p:attrName>
                                        </p:attrNameLst>
                                      </p:cBhvr>
                                      <p:to>
                                        <p:strVal val="hidden"/>
                                      </p:to>
                                    </p:set>
                                  </p:subTnLst>
                                </p:cTn>
                              </p:par>
                            </p:childTnLst>
                          </p:cTn>
                        </p:par>
                        <p:par>
                          <p:cTn id="58" fill="hold">
                            <p:stCondLst>
                              <p:cond delay="16200"/>
                            </p:stCondLst>
                            <p:childTnLst>
                              <p:par>
                                <p:cTn id="59" presetID="10" presetClass="entr" presetSubtype="0" fill="hold" grpId="0" nodeType="afterEffect">
                                  <p:stCondLst>
                                    <p:cond delay="400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1000"/>
                                        <p:tgtEl>
                                          <p:spTgt spid="38"/>
                                        </p:tgtEl>
                                      </p:cBhvr>
                                    </p:animEffect>
                                  </p:childTnLst>
                                  <p:subTnLst>
                                    <p:set>
                                      <p:cBhvr override="childStyle">
                                        <p:cTn dur="1" fill="hold" display="0" masterRel="sameClick" afterEffect="1">
                                          <p:stCondLst>
                                            <p:cond evt="end" delay="0">
                                              <p:tn val="59"/>
                                            </p:cond>
                                          </p:stCondLst>
                                        </p:cTn>
                                        <p:tgtEl>
                                          <p:spTgt spid="38"/>
                                        </p:tgtEl>
                                        <p:attrNameLst>
                                          <p:attrName>style.visibility</p:attrName>
                                        </p:attrNameLst>
                                      </p:cBhvr>
                                      <p:to>
                                        <p:strVal val="hidden"/>
                                      </p:to>
                                    </p:set>
                                  </p:subTnLst>
                                </p:cTn>
                              </p:par>
                              <p:par>
                                <p:cTn id="62" presetID="10" presetClass="entr" presetSubtype="0" fill="hold" grpId="0" nodeType="withEffect">
                                  <p:stCondLst>
                                    <p:cond delay="4000"/>
                                  </p:stCondLst>
                                  <p:childTnLst>
                                    <p:set>
                                      <p:cBhvr>
                                        <p:cTn id="63" dur="1" fill="hold">
                                          <p:stCondLst>
                                            <p:cond delay="0"/>
                                          </p:stCondLst>
                                        </p:cTn>
                                        <p:tgtEl>
                                          <p:spTgt spid="48"/>
                                        </p:tgtEl>
                                        <p:attrNameLst>
                                          <p:attrName>style.visibility</p:attrName>
                                        </p:attrNameLst>
                                      </p:cBhvr>
                                      <p:to>
                                        <p:strVal val="visible"/>
                                      </p:to>
                                    </p:set>
                                    <p:animEffect transition="in" filter="fade">
                                      <p:cBhvr>
                                        <p:cTn id="64" dur="1000"/>
                                        <p:tgtEl>
                                          <p:spTgt spid="48"/>
                                        </p:tgtEl>
                                      </p:cBhvr>
                                    </p:animEffect>
                                  </p:childTnLst>
                                  <p:subTnLst>
                                    <p:set>
                                      <p:cBhvr override="childStyle">
                                        <p:cTn dur="1" fill="hold" display="0" masterRel="sameClick" afterEffect="1">
                                          <p:stCondLst>
                                            <p:cond evt="end" delay="0">
                                              <p:tn val="62"/>
                                            </p:cond>
                                          </p:stCondLst>
                                        </p:cTn>
                                        <p:tgtEl>
                                          <p:spTgt spid="48"/>
                                        </p:tgtEl>
                                        <p:attrNameLst>
                                          <p:attrName>style.visibility</p:attrName>
                                        </p:attrNameLst>
                                      </p:cBhvr>
                                      <p:to>
                                        <p:strVal val="hidden"/>
                                      </p:to>
                                    </p:set>
                                  </p:subTnLst>
                                </p:cTn>
                              </p:par>
                            </p:childTnLst>
                          </p:cTn>
                        </p:par>
                        <p:par>
                          <p:cTn id="65" fill="hold">
                            <p:stCondLst>
                              <p:cond delay="21200"/>
                            </p:stCondLst>
                            <p:childTnLst>
                              <p:par>
                                <p:cTn id="66" presetID="10" presetClass="entr" presetSubtype="0" fill="hold" grpId="0" nodeType="afterEffect">
                                  <p:stCondLst>
                                    <p:cond delay="400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1000"/>
                                        <p:tgtEl>
                                          <p:spTgt spid="39"/>
                                        </p:tgtEl>
                                      </p:cBhvr>
                                    </p:animEffect>
                                  </p:childTnLst>
                                  <p:subTnLst>
                                    <p:set>
                                      <p:cBhvr override="childStyle">
                                        <p:cTn dur="1" fill="hold" display="0" masterRel="sameClick" afterEffect="1">
                                          <p:stCondLst>
                                            <p:cond evt="end" delay="0">
                                              <p:tn val="66"/>
                                            </p:cond>
                                          </p:stCondLst>
                                        </p:cTn>
                                        <p:tgtEl>
                                          <p:spTgt spid="39"/>
                                        </p:tgtEl>
                                        <p:attrNameLst>
                                          <p:attrName>style.visibility</p:attrName>
                                        </p:attrNameLst>
                                      </p:cBhvr>
                                      <p:to>
                                        <p:strVal val="hidden"/>
                                      </p:to>
                                    </p:set>
                                  </p:subTnLst>
                                </p:cTn>
                              </p:par>
                              <p:par>
                                <p:cTn id="69" presetID="10" presetClass="entr" presetSubtype="0" fill="hold" grpId="0" nodeType="withEffect">
                                  <p:stCondLst>
                                    <p:cond delay="4000"/>
                                  </p:stCondLst>
                                  <p:childTnLst>
                                    <p:set>
                                      <p:cBhvr>
                                        <p:cTn id="70" dur="1" fill="hold">
                                          <p:stCondLst>
                                            <p:cond delay="0"/>
                                          </p:stCondLst>
                                        </p:cTn>
                                        <p:tgtEl>
                                          <p:spTgt spid="49"/>
                                        </p:tgtEl>
                                        <p:attrNameLst>
                                          <p:attrName>style.visibility</p:attrName>
                                        </p:attrNameLst>
                                      </p:cBhvr>
                                      <p:to>
                                        <p:strVal val="visible"/>
                                      </p:to>
                                    </p:set>
                                    <p:animEffect transition="in" filter="fade">
                                      <p:cBhvr>
                                        <p:cTn id="71" dur="1000"/>
                                        <p:tgtEl>
                                          <p:spTgt spid="49"/>
                                        </p:tgtEl>
                                      </p:cBhvr>
                                    </p:animEffect>
                                  </p:childTnLst>
                                  <p:subTnLst>
                                    <p:set>
                                      <p:cBhvr override="childStyle">
                                        <p:cTn dur="1" fill="hold" display="0" masterRel="sameClick" afterEffect="1">
                                          <p:stCondLst>
                                            <p:cond evt="end" delay="0">
                                              <p:tn val="69"/>
                                            </p:cond>
                                          </p:stCondLst>
                                        </p:cTn>
                                        <p:tgtEl>
                                          <p:spTgt spid="49"/>
                                        </p:tgtEl>
                                        <p:attrNameLst>
                                          <p:attrName>style.visibility</p:attrName>
                                        </p:attrNameLst>
                                      </p:cBhvr>
                                      <p:to>
                                        <p:strVal val="hidden"/>
                                      </p:to>
                                    </p:set>
                                  </p:subTnLst>
                                </p:cTn>
                              </p:par>
                            </p:childTnLst>
                          </p:cTn>
                        </p:par>
                        <p:par>
                          <p:cTn id="72" fill="hold">
                            <p:stCondLst>
                              <p:cond delay="26200"/>
                            </p:stCondLst>
                            <p:childTnLst>
                              <p:par>
                                <p:cTn id="73" presetID="10" presetClass="entr" presetSubtype="0" fill="hold" grpId="0" nodeType="afterEffect">
                                  <p:stCondLst>
                                    <p:cond delay="4000"/>
                                  </p:stCondLst>
                                  <p:childTnLst>
                                    <p:set>
                                      <p:cBhvr>
                                        <p:cTn id="74" dur="1" fill="hold">
                                          <p:stCondLst>
                                            <p:cond delay="0"/>
                                          </p:stCondLst>
                                        </p:cTn>
                                        <p:tgtEl>
                                          <p:spTgt spid="40"/>
                                        </p:tgtEl>
                                        <p:attrNameLst>
                                          <p:attrName>style.visibility</p:attrName>
                                        </p:attrNameLst>
                                      </p:cBhvr>
                                      <p:to>
                                        <p:strVal val="visible"/>
                                      </p:to>
                                    </p:set>
                                    <p:animEffect transition="in" filter="fade">
                                      <p:cBhvr>
                                        <p:cTn id="75" dur="1000"/>
                                        <p:tgtEl>
                                          <p:spTgt spid="40"/>
                                        </p:tgtEl>
                                      </p:cBhvr>
                                    </p:animEffect>
                                  </p:childTnLst>
                                  <p:subTnLst>
                                    <p:set>
                                      <p:cBhvr override="childStyle">
                                        <p:cTn dur="1" fill="hold" display="0" masterRel="sameClick" afterEffect="1">
                                          <p:stCondLst>
                                            <p:cond evt="end" delay="0">
                                              <p:tn val="73"/>
                                            </p:cond>
                                          </p:stCondLst>
                                        </p:cTn>
                                        <p:tgtEl>
                                          <p:spTgt spid="40"/>
                                        </p:tgtEl>
                                        <p:attrNameLst>
                                          <p:attrName>style.visibility</p:attrName>
                                        </p:attrNameLst>
                                      </p:cBhvr>
                                      <p:to>
                                        <p:strVal val="hidden"/>
                                      </p:to>
                                    </p:set>
                                  </p:subTnLst>
                                </p:cTn>
                              </p:par>
                              <p:par>
                                <p:cTn id="76" presetID="10" presetClass="entr" presetSubtype="0" fill="hold" grpId="0" nodeType="withEffect">
                                  <p:stCondLst>
                                    <p:cond delay="4000"/>
                                  </p:stCondLst>
                                  <p:childTnLst>
                                    <p:set>
                                      <p:cBhvr>
                                        <p:cTn id="77" dur="1" fill="hold">
                                          <p:stCondLst>
                                            <p:cond delay="0"/>
                                          </p:stCondLst>
                                        </p:cTn>
                                        <p:tgtEl>
                                          <p:spTgt spid="50"/>
                                        </p:tgtEl>
                                        <p:attrNameLst>
                                          <p:attrName>style.visibility</p:attrName>
                                        </p:attrNameLst>
                                      </p:cBhvr>
                                      <p:to>
                                        <p:strVal val="visible"/>
                                      </p:to>
                                    </p:set>
                                    <p:animEffect transition="in" filter="fade">
                                      <p:cBhvr>
                                        <p:cTn id="78" dur="1000"/>
                                        <p:tgtEl>
                                          <p:spTgt spid="50"/>
                                        </p:tgtEl>
                                      </p:cBhvr>
                                    </p:animEffect>
                                  </p:childTnLst>
                                  <p:subTnLst>
                                    <p:set>
                                      <p:cBhvr override="childStyle">
                                        <p:cTn dur="1" fill="hold" display="0" masterRel="sameClick" afterEffect="1">
                                          <p:stCondLst>
                                            <p:cond evt="end" delay="0">
                                              <p:tn val="76"/>
                                            </p:cond>
                                          </p:stCondLst>
                                        </p:cTn>
                                        <p:tgtEl>
                                          <p:spTgt spid="50"/>
                                        </p:tgtEl>
                                        <p:attrNameLst>
                                          <p:attrName>style.visibility</p:attrName>
                                        </p:attrNameLst>
                                      </p:cBhvr>
                                      <p:to>
                                        <p:strVal val="hidden"/>
                                      </p:to>
                                    </p:set>
                                  </p:subTnLst>
                                </p:cTn>
                              </p:par>
                            </p:childTnLst>
                          </p:cTn>
                        </p:par>
                      </p:childTnLst>
                    </p:cTn>
                  </p:par>
                </p:childTnLst>
              </p:cTn>
              <p:nextCondLst>
                <p:cond evt="onClick" delay="0">
                  <p:tgtEl>
                    <p:spTgt spid="55"/>
                  </p:tgtEl>
                </p:cond>
              </p:nextCondLst>
            </p:seq>
            <p:seq concurrent="1" nextAc="seek">
              <p:cTn id="79" restart="whenNotActive" fill="hold" evtFilter="cancelBubble" nodeType="interactiveSeq">
                <p:stCondLst>
                  <p:cond evt="onClick" delay="0">
                    <p:tgtEl>
                      <p:spTgt spid="56"/>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grpId="2" nodeType="withEffect">
                                  <p:stCondLst>
                                    <p:cond delay="0"/>
                                  </p:stCondLst>
                                  <p:iterate type="wd">
                                    <p:tmPct val="0"/>
                                  </p:iterate>
                                  <p:childTnLst>
                                    <p:animEffect transition="out" filter="fade">
                                      <p:cBhvr>
                                        <p:cTn id="83" dur="500"/>
                                        <p:tgtEl>
                                          <p:spTgt spid="58"/>
                                        </p:tgtEl>
                                      </p:cBhvr>
                                    </p:animEffect>
                                    <p:set>
                                      <p:cBhvr>
                                        <p:cTn id="84" dur="1" fill="hold">
                                          <p:stCondLst>
                                            <p:cond delay="499"/>
                                          </p:stCondLst>
                                        </p:cTn>
                                        <p:tgtEl>
                                          <p:spTgt spid="58"/>
                                        </p:tgtEl>
                                        <p:attrNameLst>
                                          <p:attrName>style.visibility</p:attrName>
                                        </p:attrNameLst>
                                      </p:cBhvr>
                                      <p:to>
                                        <p:strVal val="hidden"/>
                                      </p:to>
                                    </p:set>
                                  </p:childTnLst>
                                </p:cTn>
                              </p:par>
                              <p:par>
                                <p:cTn id="85" presetID="1" presetClass="exit" presetSubtype="0" fill="hold" grpId="2" nodeType="withEffect">
                                  <p:stCondLst>
                                    <p:cond delay="0"/>
                                  </p:stCondLst>
                                  <p:childTnLst>
                                    <p:set>
                                      <p:cBhvr>
                                        <p:cTn id="86" dur="1" fill="hold">
                                          <p:stCondLst>
                                            <p:cond delay="0"/>
                                          </p:stCondLst>
                                        </p:cTn>
                                        <p:tgtEl>
                                          <p:spTgt spid="56"/>
                                        </p:tgtEl>
                                        <p:attrNameLst>
                                          <p:attrName>style.visibility</p:attrName>
                                        </p:attrNameLst>
                                      </p:cBhvr>
                                      <p:to>
                                        <p:strVal val="hidden"/>
                                      </p:to>
                                    </p:set>
                                  </p:childTnLst>
                                </p:cTn>
                              </p:par>
                            </p:childTnLst>
                          </p:cTn>
                        </p:par>
                        <p:par>
                          <p:cTn id="87" fill="hold">
                            <p:stCondLst>
                              <p:cond delay="5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51"/>
                                        </p:tgtEl>
                                        <p:attrNameLst>
                                          <p:attrName>style.visibility</p:attrName>
                                        </p:attrNameLst>
                                      </p:cBhvr>
                                      <p:to>
                                        <p:strVal val="visible"/>
                                      </p:to>
                                    </p:set>
                                    <p:animEffect transition="in" filter="fade">
                                      <p:cBhvr>
                                        <p:cTn id="90" dur="500"/>
                                        <p:tgtEl>
                                          <p:spTgt spid="51"/>
                                        </p:tgtEl>
                                      </p:cBhvr>
                                    </p:animEffect>
                                  </p:childTnLst>
                                </p:cTn>
                              </p:par>
                            </p:childTnLst>
                          </p:cTn>
                        </p:par>
                        <p:par>
                          <p:cTn id="91" fill="hold">
                            <p:stCondLst>
                              <p:cond delay="1900"/>
                            </p:stCondLst>
                            <p:childTnLst>
                              <p:par>
                                <p:cTn id="92" presetID="10" presetClass="entr" presetSubtype="0" fill="hold" nodeType="afterEffect">
                                  <p:stCondLst>
                                    <p:cond delay="0"/>
                                  </p:stCondLst>
                                  <p:childTnLst>
                                    <p:set>
                                      <p:cBhvr>
                                        <p:cTn id="93" dur="1" fill="hold">
                                          <p:stCondLst>
                                            <p:cond delay="0"/>
                                          </p:stCondLst>
                                        </p:cTn>
                                        <p:tgtEl>
                                          <p:spTgt spid="26"/>
                                        </p:tgtEl>
                                        <p:attrNameLst>
                                          <p:attrName>style.visibility</p:attrName>
                                        </p:attrNameLst>
                                      </p:cBhvr>
                                      <p:to>
                                        <p:strVal val="visible"/>
                                      </p:to>
                                    </p:set>
                                    <p:animEffect transition="in" filter="fade">
                                      <p:cBhvr>
                                        <p:cTn id="94" dur="500"/>
                                        <p:tgtEl>
                                          <p:spTgt spid="26"/>
                                        </p:tgtEl>
                                      </p:cBhvr>
                                    </p:animEffect>
                                  </p:childTnLst>
                                </p:cTn>
                              </p:par>
                              <p:par>
                                <p:cTn id="95" presetID="1" presetClass="entr" presetSubtype="0" fill="hold" nodeType="withEffect">
                                  <p:stCondLst>
                                    <p:cond delay="0"/>
                                  </p:stCondLst>
                                  <p:childTnLst>
                                    <p:set>
                                      <p:cBhvr>
                                        <p:cTn id="96" dur="1" fill="hold">
                                          <p:stCondLst>
                                            <p:cond delay="0"/>
                                          </p:stCondLst>
                                        </p:cTn>
                                        <p:tgtEl>
                                          <p:spTgt spid="4"/>
                                        </p:tgtEl>
                                        <p:attrNameLst>
                                          <p:attrName>style.visibility</p:attrName>
                                        </p:attrNameLst>
                                      </p:cBhvr>
                                      <p:to>
                                        <p:strVal val="visible"/>
                                      </p:to>
                                    </p:set>
                                  </p:childTnLst>
                                </p:cTn>
                              </p:par>
                            </p:childTnLst>
                          </p:cTn>
                        </p:par>
                        <p:par>
                          <p:cTn id="97" fill="hold">
                            <p:stCondLst>
                              <p:cond delay="2400"/>
                            </p:stCondLst>
                            <p:childTnLst>
                              <p:par>
                                <p:cTn id="98" presetID="10" presetClass="entr" presetSubtype="0" repeatCount="10000" fill="hold" grpId="0" nodeType="afterEffect">
                                  <p:stCondLst>
                                    <p:cond delay="0"/>
                                  </p:stCondLst>
                                  <p:childTnLst>
                                    <p:set>
                                      <p:cBhvr>
                                        <p:cTn id="99" dur="1" fill="hold">
                                          <p:stCondLst>
                                            <p:cond delay="0"/>
                                          </p:stCondLst>
                                        </p:cTn>
                                        <p:tgtEl>
                                          <p:spTgt spid="32"/>
                                        </p:tgtEl>
                                        <p:attrNameLst>
                                          <p:attrName>style.visibility</p:attrName>
                                        </p:attrNameLst>
                                      </p:cBhvr>
                                      <p:to>
                                        <p:strVal val="visible"/>
                                      </p:to>
                                    </p:set>
                                    <p:animEffect transition="in" filter="fade">
                                      <p:cBhvr>
                                        <p:cTn id="100" dur="1000"/>
                                        <p:tgtEl>
                                          <p:spTgt spid="32"/>
                                        </p:tgtEl>
                                      </p:cBhvr>
                                    </p:animEffect>
                                  </p:childTnLst>
                                  <p:subTnLst>
                                    <p:set>
                                      <p:cBhvr override="childStyle">
                                        <p:cTn dur="1" fill="hold" display="0" masterRel="sameClick" afterEffect="1">
                                          <p:stCondLst>
                                            <p:cond evt="end" delay="0">
                                              <p:tn val="98"/>
                                            </p:cond>
                                          </p:stCondLst>
                                        </p:cTn>
                                        <p:tgtEl>
                                          <p:spTgt spid="32"/>
                                        </p:tgtEl>
                                        <p:attrNameLst>
                                          <p:attrName>style.visibility</p:attrName>
                                        </p:attrNameLst>
                                      </p:cBhvr>
                                      <p:to>
                                        <p:strVal val="hidden"/>
                                      </p:to>
                                    </p:set>
                                  </p:subTnLst>
                                </p:cTn>
                              </p:par>
                            </p:childTnLst>
                          </p:cTn>
                        </p:par>
                        <p:par>
                          <p:cTn id="101" fill="hold">
                            <p:stCondLst>
                              <p:cond delay="12400"/>
                            </p:stCondLst>
                            <p:childTnLst>
                              <p:par>
                                <p:cTn id="102" presetID="1" presetClass="entr" presetSubtype="0" fill="hold" grpId="1" nodeType="afterEffect">
                                  <p:stCondLst>
                                    <p:cond delay="0"/>
                                  </p:stCondLst>
                                  <p:childTnLst>
                                    <p:set>
                                      <p:cBhvr>
                                        <p:cTn id="103" dur="1" fill="hold">
                                          <p:stCondLst>
                                            <p:cond delay="0"/>
                                          </p:stCondLst>
                                        </p:cTn>
                                        <p:tgtEl>
                                          <p:spTgt spid="57"/>
                                        </p:tgtEl>
                                        <p:attrNameLst>
                                          <p:attrName>style.visibility</p:attrName>
                                        </p:attrNameLst>
                                      </p:cBhvr>
                                      <p:to>
                                        <p:strVal val="visible"/>
                                      </p:to>
                                    </p:set>
                                  </p:childTnLst>
                                </p:cTn>
                              </p:par>
                            </p:childTnLst>
                          </p:cTn>
                        </p:par>
                      </p:childTnLst>
                    </p:cTn>
                  </p:par>
                </p:childTnLst>
              </p:cTn>
              <p:nextCondLst>
                <p:cond evt="onClick" delay="0">
                  <p:tgtEl>
                    <p:spTgt spid="56"/>
                  </p:tgtEl>
                </p:cond>
              </p:nextCondLst>
            </p:seq>
            <p:seq concurrent="1" nextAc="seek">
              <p:cTn id="104" restart="whenNotActive" fill="hold" evtFilter="cancelBubble" nodeType="interactiveSeq">
                <p:stCondLst>
                  <p:cond evt="onClick" delay="0">
                    <p:tgtEl>
                      <p:spTgt spid="57"/>
                    </p:tgtEl>
                  </p:cond>
                </p:stCondLst>
                <p:endSync evt="end" delay="0">
                  <p:rtn val="all"/>
                </p:endSync>
                <p:childTnLst>
                  <p:par>
                    <p:cTn id="105" fill="hold">
                      <p:stCondLst>
                        <p:cond delay="0"/>
                      </p:stCondLst>
                      <p:childTnLst>
                        <p:par>
                          <p:cTn id="106" fill="hold">
                            <p:stCondLst>
                              <p:cond delay="0"/>
                            </p:stCondLst>
                            <p:childTnLst>
                              <p:par>
                                <p:cTn id="107" presetID="1" presetClass="exit" presetSubtype="0" fill="hold" grpId="0" nodeType="afterEffect">
                                  <p:stCondLst>
                                    <p:cond delay="0"/>
                                  </p:stCondLst>
                                  <p:childTnLst>
                                    <p:set>
                                      <p:cBhvr>
                                        <p:cTn id="108" dur="1" fill="hold">
                                          <p:stCondLst>
                                            <p:cond delay="0"/>
                                          </p:stCondLst>
                                        </p:cTn>
                                        <p:tgtEl>
                                          <p:spTgt spid="57"/>
                                        </p:tgtEl>
                                        <p:attrNameLst>
                                          <p:attrName>style.visibility</p:attrName>
                                        </p:attrNameLst>
                                      </p:cBhvr>
                                      <p:to>
                                        <p:strVal val="hidden"/>
                                      </p:to>
                                    </p:set>
                                  </p:childTnLst>
                                </p:cTn>
                              </p:par>
                            </p:childTnLst>
                          </p:cTn>
                        </p:par>
                        <p:par>
                          <p:cTn id="109" fill="hold">
                            <p:stCondLst>
                              <p:cond delay="0"/>
                            </p:stCondLst>
                            <p:childTnLst>
                              <p:par>
                                <p:cTn id="110" presetID="10" presetClass="exit" presetSubtype="0" fill="hold" grpId="1" nodeType="afterEffect">
                                  <p:stCondLst>
                                    <p:cond delay="0"/>
                                  </p:stCondLst>
                                  <p:iterate type="wd">
                                    <p:tmPct val="0"/>
                                  </p:iterate>
                                  <p:childTnLst>
                                    <p:animEffect transition="out" filter="fade">
                                      <p:cBhvr>
                                        <p:cTn id="111" dur="500"/>
                                        <p:tgtEl>
                                          <p:spTgt spid="51"/>
                                        </p:tgtEl>
                                      </p:cBhvr>
                                    </p:animEffect>
                                    <p:set>
                                      <p:cBhvr>
                                        <p:cTn id="112" dur="1" fill="hold">
                                          <p:stCondLst>
                                            <p:cond delay="499"/>
                                          </p:stCondLst>
                                        </p:cTn>
                                        <p:tgtEl>
                                          <p:spTgt spid="51"/>
                                        </p:tgtEl>
                                        <p:attrNameLst>
                                          <p:attrName>style.visibility</p:attrName>
                                        </p:attrNameLst>
                                      </p:cBhvr>
                                      <p:to>
                                        <p:strVal val="hidden"/>
                                      </p:to>
                                    </p:set>
                                  </p:childTnLst>
                                </p:cTn>
                              </p:par>
                            </p:childTnLst>
                          </p:cTn>
                        </p:par>
                        <p:par>
                          <p:cTn id="113" fill="hold">
                            <p:stCondLst>
                              <p:cond delay="500"/>
                            </p:stCondLst>
                            <p:childTnLst>
                              <p:par>
                                <p:cTn id="114" presetID="10" presetClass="entr" presetSubtype="0" fill="hold" grpId="0" nodeType="afterEffect">
                                  <p:stCondLst>
                                    <p:cond delay="0"/>
                                  </p:stCondLst>
                                  <p:iterate type="wd">
                                    <p:tmPct val="10000"/>
                                  </p:iterate>
                                  <p:childTnLst>
                                    <p:set>
                                      <p:cBhvr>
                                        <p:cTn id="115" dur="1" fill="hold">
                                          <p:stCondLst>
                                            <p:cond delay="0"/>
                                          </p:stCondLst>
                                        </p:cTn>
                                        <p:tgtEl>
                                          <p:spTgt spid="52"/>
                                        </p:tgtEl>
                                        <p:attrNameLst>
                                          <p:attrName>style.visibility</p:attrName>
                                        </p:attrNameLst>
                                      </p:cBhvr>
                                      <p:to>
                                        <p:strVal val="visible"/>
                                      </p:to>
                                    </p:set>
                                    <p:animEffect transition="in" filter="fade">
                                      <p:cBhvr>
                                        <p:cTn id="116" dur="500"/>
                                        <p:tgtEl>
                                          <p:spTgt spid="52"/>
                                        </p:tgtEl>
                                      </p:cBhvr>
                                    </p:animEffect>
                                  </p:childTnLst>
                                </p:cTn>
                              </p:par>
                            </p:childTnLst>
                          </p:cTn>
                        </p:par>
                        <p:par>
                          <p:cTn id="117" fill="hold">
                            <p:stCondLst>
                              <p:cond delay="2100"/>
                            </p:stCondLst>
                            <p:childTnLst>
                              <p:par>
                                <p:cTn id="118" presetID="1" presetClass="entr" presetSubtype="0" fill="hold" nodeType="afterEffect">
                                  <p:stCondLst>
                                    <p:cond delay="0"/>
                                  </p:stCondLst>
                                  <p:childTnLst>
                                    <p:set>
                                      <p:cBhvr>
                                        <p:cTn id="119" dur="1" fill="hold">
                                          <p:stCondLst>
                                            <p:cond delay="0"/>
                                          </p:stCondLst>
                                        </p:cTn>
                                        <p:tgtEl>
                                          <p:spTgt spid="53"/>
                                        </p:tgtEl>
                                        <p:attrNameLst>
                                          <p:attrName>style.visibility</p:attrName>
                                        </p:attrNameLst>
                                      </p:cBhvr>
                                      <p:to>
                                        <p:strVal val="visible"/>
                                      </p:to>
                                    </p:set>
                                  </p:childTnLst>
                                </p:cTn>
                              </p:par>
                            </p:childTnLst>
                          </p:cTn>
                        </p:par>
                        <p:par>
                          <p:cTn id="120" fill="hold">
                            <p:stCondLst>
                              <p:cond delay="2100"/>
                            </p:stCondLst>
                            <p:childTnLst>
                              <p:par>
                                <p:cTn id="121" presetID="10" presetClass="entr" presetSubtype="0" repeatCount="7000" fill="hold" nodeType="afterEffect">
                                  <p:stCondLst>
                                    <p:cond delay="0"/>
                                  </p:stCondLst>
                                  <p:childTnLst>
                                    <p:set>
                                      <p:cBhvr>
                                        <p:cTn id="122" dur="1" fill="hold">
                                          <p:stCondLst>
                                            <p:cond delay="0"/>
                                          </p:stCondLst>
                                        </p:cTn>
                                        <p:tgtEl>
                                          <p:spTgt spid="27"/>
                                        </p:tgtEl>
                                        <p:attrNameLst>
                                          <p:attrName>style.visibility</p:attrName>
                                        </p:attrNameLst>
                                      </p:cBhvr>
                                      <p:to>
                                        <p:strVal val="visible"/>
                                      </p:to>
                                    </p:set>
                                    <p:animEffect transition="in" filter="fade">
                                      <p:cBhvr>
                                        <p:cTn id="123" dur="750"/>
                                        <p:tgtEl>
                                          <p:spTgt spid="27"/>
                                        </p:tgtEl>
                                      </p:cBhvr>
                                    </p:animEffect>
                                  </p:childTnLst>
                                  <p:subTnLst>
                                    <p:set>
                                      <p:cBhvr override="childStyle">
                                        <p:cTn dur="1" fill="hold" display="0" masterRel="sameClick" afterEffect="1">
                                          <p:stCondLst>
                                            <p:cond evt="end" delay="0">
                                              <p:tn val="121"/>
                                            </p:cond>
                                          </p:stCondLst>
                                        </p:cTn>
                                        <p:tgtEl>
                                          <p:spTgt spid="27"/>
                                        </p:tgtEl>
                                        <p:attrNameLst>
                                          <p:attrName>style.visibility</p:attrName>
                                        </p:attrNameLst>
                                      </p:cBhvr>
                                      <p:to>
                                        <p:strVal val="hidden"/>
                                      </p:to>
                                    </p:set>
                                  </p:subTnLst>
                                </p:cTn>
                              </p:par>
                            </p:childTnLst>
                          </p:cTn>
                        </p:par>
                        <p:par>
                          <p:cTn id="124" fill="hold">
                            <p:stCondLst>
                              <p:cond delay="7350"/>
                            </p:stCondLst>
                            <p:childTnLst>
                              <p:par>
                                <p:cTn id="125" presetID="10" presetClass="entr" presetSubtype="0" fill="hold" grpId="0" nodeType="after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1000"/>
                                        <p:tgtEl>
                                          <p:spTgt spid="33"/>
                                        </p:tgtEl>
                                      </p:cBhvr>
                                    </p:animEffect>
                                  </p:childTnLst>
                                </p:cTn>
                              </p:par>
                            </p:childTnLst>
                          </p:cTn>
                        </p:par>
                        <p:par>
                          <p:cTn id="128" fill="hold">
                            <p:stCondLst>
                              <p:cond delay="8350"/>
                            </p:stCondLst>
                            <p:childTnLst>
                              <p:par>
                                <p:cTn id="129" presetID="10" presetClass="exit" presetSubtype="0" fill="hold" grpId="1" nodeType="afterEffect">
                                  <p:stCondLst>
                                    <p:cond delay="2000"/>
                                  </p:stCondLst>
                                  <p:childTnLst>
                                    <p:animEffect transition="out" filter="fade">
                                      <p:cBhvr>
                                        <p:cTn id="130" dur="500"/>
                                        <p:tgtEl>
                                          <p:spTgt spid="33"/>
                                        </p:tgtEl>
                                      </p:cBhvr>
                                    </p:animEffect>
                                    <p:set>
                                      <p:cBhvr>
                                        <p:cTn id="131" dur="1" fill="hold">
                                          <p:stCondLst>
                                            <p:cond delay="499"/>
                                          </p:stCondLst>
                                        </p:cTn>
                                        <p:tgtEl>
                                          <p:spTgt spid="33"/>
                                        </p:tgtEl>
                                        <p:attrNameLst>
                                          <p:attrName>style.visibility</p:attrName>
                                        </p:attrNameLst>
                                      </p:cBhvr>
                                      <p:to>
                                        <p:strVal val="hidden"/>
                                      </p:to>
                                    </p:set>
                                  </p:childTnLst>
                                </p:cTn>
                              </p:par>
                            </p:childTnLst>
                          </p:cTn>
                        </p:par>
                        <p:par>
                          <p:cTn id="132" fill="hold">
                            <p:stCondLst>
                              <p:cond delay="10850"/>
                            </p:stCondLst>
                            <p:childTnLst>
                              <p:par>
                                <p:cTn id="133" presetID="1" presetClass="entr" presetSubtype="0" fill="hold" grpId="2" nodeType="afterEffect">
                                  <p:stCondLst>
                                    <p:cond delay="0"/>
                                  </p:stCondLst>
                                  <p:childTnLst>
                                    <p:set>
                                      <p:cBhvr>
                                        <p:cTn id="134" dur="1" fill="hold">
                                          <p:stCondLst>
                                            <p:cond delay="0"/>
                                          </p:stCondLst>
                                        </p:cTn>
                                        <p:tgtEl>
                                          <p:spTgt spid="55"/>
                                        </p:tgtEl>
                                        <p:attrNameLst>
                                          <p:attrName>style.visibility</p:attrName>
                                        </p:attrNameLst>
                                      </p:cBhvr>
                                      <p:to>
                                        <p:strVal val="visible"/>
                                      </p:to>
                                    </p:set>
                                  </p:childTnLst>
                                </p:cTn>
                              </p:par>
                            </p:childTnLst>
                          </p:cTn>
                        </p:par>
                        <p:par>
                          <p:cTn id="135" fill="hold">
                            <p:stCondLst>
                              <p:cond delay="10850"/>
                            </p:stCondLst>
                            <p:childTnLst>
                              <p:par>
                                <p:cTn id="136" presetID="10" presetClass="exit" presetSubtype="0" fill="hold" grpId="1" nodeType="afterEffect">
                                  <p:stCondLst>
                                    <p:cond delay="0"/>
                                  </p:stCondLst>
                                  <p:iterate type="wd">
                                    <p:tmPct val="0"/>
                                  </p:iterate>
                                  <p:childTnLst>
                                    <p:animEffect transition="out" filter="fade">
                                      <p:cBhvr>
                                        <p:cTn id="137" dur="500"/>
                                        <p:tgtEl>
                                          <p:spTgt spid="52"/>
                                        </p:tgtEl>
                                      </p:cBhvr>
                                    </p:animEffect>
                                    <p:set>
                                      <p:cBhvr>
                                        <p:cTn id="138"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58" grpId="0" animBg="1"/>
      <p:bldP spid="58" grpId="2" animBg="1"/>
      <p:bldP spid="34" grpId="0" animBg="1"/>
      <p:bldP spid="35" grpId="0" animBg="1"/>
      <p:bldP spid="36" grpId="0" animBg="1"/>
      <p:bldP spid="37" grpId="0" animBg="1"/>
      <p:bldP spid="38" grpId="0" animBg="1"/>
      <p:bldP spid="39" grpId="0" animBg="1"/>
      <p:bldP spid="40" grpId="0" animBg="1"/>
      <p:bldP spid="44" grpId="0" animBg="1"/>
      <p:bldP spid="45" grpId="0" animBg="1"/>
      <p:bldP spid="46" grpId="0" animBg="1"/>
      <p:bldP spid="47" grpId="0" animBg="1"/>
      <p:bldP spid="48" grpId="0" animBg="1"/>
      <p:bldP spid="49" grpId="0" animBg="1"/>
      <p:bldP spid="50" grpId="0" animBg="1"/>
      <p:bldP spid="32" grpId="0" animBg="1"/>
      <p:bldP spid="33" grpId="0" animBg="1"/>
      <p:bldP spid="33" grpId="1" animBg="1"/>
      <p:bldP spid="51" grpId="0" animBg="1"/>
      <p:bldP spid="51" grpId="1" animBg="1"/>
      <p:bldP spid="52" grpId="0" animBg="1"/>
      <p:bldP spid="52" grpId="1" animBg="1"/>
      <p:bldP spid="55" grpId="0" animBg="1"/>
      <p:bldP spid="55" grpId="1" animBg="1"/>
      <p:bldP spid="55" grpId="2" animBg="1"/>
      <p:bldP spid="56" grpId="1" animBg="1"/>
      <p:bldP spid="56" grpId="2" animBg="1"/>
      <p:bldP spid="57" grpId="0" animBg="1"/>
      <p:bldP spid="5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4941"/>
            <a:ext cx="9144000" cy="6788117"/>
            <a:chOff x="0" y="34941"/>
            <a:chExt cx="9144000" cy="6788117"/>
          </a:xfrm>
        </p:grpSpPr>
        <p:pic>
          <p:nvPicPr>
            <p:cNvPr id="9" name="Image 8"/>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chemeClr val="accent1">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44624"/>
            <a:ext cx="9144000" cy="1498178"/>
          </a:xfrm>
          <a:gradFill>
            <a:gsLst>
              <a:gs pos="51000">
                <a:schemeClr val="bg2">
                  <a:lumMod val="90000"/>
                  <a:alpha val="84000"/>
                </a:schemeClr>
              </a:gs>
              <a:gs pos="0">
                <a:schemeClr val="bg2">
                  <a:alpha val="67000"/>
                </a:schemeClr>
              </a:gs>
              <a:gs pos="100000">
                <a:schemeClr val="bg2">
                  <a:alpha val="63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305273" y="1645689"/>
            <a:ext cx="8838728" cy="2071343"/>
          </a:xfrm>
          <a:gradFill>
            <a:gsLst>
              <a:gs pos="51000">
                <a:schemeClr val="bg2">
                  <a:lumMod val="90000"/>
                  <a:alpha val="99000"/>
                </a:schemeClr>
              </a:gs>
              <a:gs pos="0">
                <a:schemeClr val="bg2">
                  <a:alpha val="63000"/>
                </a:schemeClr>
              </a:gs>
              <a:gs pos="100000">
                <a:schemeClr val="bg2">
                  <a:alpha val="65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Affectation des adresses de bus des modules FSR14:</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FAM 14 sélecteur rotatif BA sur 1 (le deuxième reste sur 1)</a:t>
            </a:r>
          </a:p>
          <a:p>
            <a:pPr>
              <a:buFontTx/>
              <a:buChar char="-"/>
            </a:pPr>
            <a:r>
              <a:rPr lang="fr-FR" sz="2000" dirty="0">
                <a:latin typeface="Verdana" panose="020B0604030504040204" pitchFamily="34" charset="0"/>
                <a:ea typeface="Verdana" panose="020B0604030504040204" pitchFamily="34" charset="0"/>
                <a:cs typeface="Verdana" panose="020B0604030504040204" pitchFamily="34" charset="0"/>
              </a:rPr>
              <a:t>FSR14 sélecteur du bas sur 1..</a:t>
            </a:r>
            <a:r>
              <a:rPr lang="fr-FR" sz="2000" dirty="0" smtClean="0">
                <a:latin typeface="Verdana" panose="020B0604030504040204" pitchFamily="34" charset="0"/>
                <a:ea typeface="Verdana" panose="020B0604030504040204" pitchFamily="34" charset="0"/>
                <a:cs typeface="Verdana" panose="020B0604030504040204" pitchFamily="34" charset="0"/>
              </a:rPr>
              <a:t>2 (5</a:t>
            </a:r>
            <a:r>
              <a:rPr lang="fr-FR" sz="2000" baseline="30000" dirty="0" smtClean="0">
                <a:latin typeface="Verdana" panose="020B0604030504040204" pitchFamily="34" charset="0"/>
                <a:ea typeface="Verdana" panose="020B0604030504040204" pitchFamily="34" charset="0"/>
                <a:cs typeface="Verdana" panose="020B0604030504040204" pitchFamily="34" charset="0"/>
              </a:rPr>
              <a:t>ème</a:t>
            </a:r>
            <a:r>
              <a:rPr lang="fr-FR" sz="2000" dirty="0" smtClean="0">
                <a:latin typeface="Verdana" panose="020B0604030504040204" pitchFamily="34" charset="0"/>
                <a:ea typeface="Verdana" panose="020B0604030504040204" pitchFamily="34" charset="0"/>
                <a:cs typeface="Verdana" panose="020B0604030504040204" pitchFamily="34" charset="0"/>
              </a:rPr>
              <a:t> cran du switch) </a:t>
            </a:r>
            <a:endParaRPr lang="fr-FR" sz="2000" dirty="0">
              <a:latin typeface="Verdana" panose="020B0604030504040204" pitchFamily="34" charset="0"/>
              <a:ea typeface="Verdana" panose="020B0604030504040204" pitchFamily="34" charset="0"/>
              <a:cs typeface="Verdana" panose="020B0604030504040204" pitchFamily="34" charset="0"/>
            </a:endParaRP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sélecteur central sur LRN au bout de quelques secondes le voyant bas du FAM 14 devient vert pendant 5 secondes, puis </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latin typeface="Verdana" panose="020B0604030504040204" pitchFamily="34" charset="0"/>
                <a:ea typeface="Verdana" panose="020B0604030504040204" pitchFamily="34" charset="0"/>
                <a:cs typeface="Verdana" panose="020B0604030504040204" pitchFamily="34" charset="0"/>
              </a:rPr>
              <a:t>     redevient rouge. On peut adresser le module suivant. </a:t>
            </a:r>
          </a:p>
        </p:txBody>
      </p:sp>
      <p:grpSp>
        <p:nvGrpSpPr>
          <p:cNvPr id="12" name="Groupe 11"/>
          <p:cNvGrpSpPr/>
          <p:nvPr/>
        </p:nvGrpSpPr>
        <p:grpSpPr>
          <a:xfrm>
            <a:off x="107505" y="771475"/>
            <a:ext cx="2664296" cy="5897885"/>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p:cNvPicPr>
            <a:picLocks noChangeAspect="1" noChangeArrowheads="1"/>
          </p:cNvPicPr>
          <p:nvPr/>
        </p:nvPicPr>
        <p:blipFill rotWithShape="1">
          <a:blip r:embed="rId18">
            <a:extLst>
              <a:ext uri="{28A0092B-C50C-407E-A947-70E740481C1C}">
                <a14:useLocalDpi xmlns:a14="http://schemas.microsoft.com/office/drawing/2010/main" val="0"/>
              </a:ext>
            </a:extLst>
          </a:blip>
          <a:srcRect l="14970" t="22486" r="64322" b="19062"/>
          <a:stretch/>
        </p:blipFill>
        <p:spPr bwMode="auto">
          <a:xfrm>
            <a:off x="7236296" y="38350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78409" t="36752" r="1123" b="6032"/>
          <a:stretch/>
        </p:blipFill>
        <p:spPr bwMode="auto">
          <a:xfrm>
            <a:off x="2724589" y="3835012"/>
            <a:ext cx="1775403" cy="2790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9843743">
            <a:off x="3518521" y="4324465"/>
            <a:ext cx="457184" cy="439144"/>
          </a:xfrm>
          <a:prstGeom prst="ellipse">
            <a:avLst/>
          </a:prstGeom>
          <a:noFill/>
          <a:ln>
            <a:noFill/>
          </a:ln>
          <a:effectLst>
            <a:glow rad="228600">
              <a:srgbClr val="FFFF0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e 3"/>
          <p:cNvSpPr/>
          <p:nvPr/>
        </p:nvSpPr>
        <p:spPr>
          <a:xfrm>
            <a:off x="3543942" y="4941342"/>
            <a:ext cx="406341" cy="406341"/>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3543942" y="4941342"/>
            <a:ext cx="406341" cy="406341"/>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20553146">
            <a:off x="7900244" y="5444493"/>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0800000">
            <a:off x="8093931" y="49486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p:nvSpPr>
        <p:spPr>
          <a:xfrm>
            <a:off x="723821" y="2060848"/>
            <a:ext cx="8308771" cy="270753"/>
          </a:xfrm>
          <a:prstGeom prst="rect">
            <a:avLst/>
          </a:prstGeom>
          <a:solidFill>
            <a:srgbClr val="FFFF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750884" y="2420888"/>
            <a:ext cx="8281709" cy="290295"/>
          </a:xfrm>
          <a:prstGeom prst="rect">
            <a:avLst/>
          </a:prstGeom>
          <a:solidFill>
            <a:srgbClr val="00B0F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683567" y="2780928"/>
            <a:ext cx="8349027" cy="986093"/>
          </a:xfrm>
          <a:prstGeom prst="rect">
            <a:avLst/>
          </a:prstGeom>
          <a:solidFill>
            <a:schemeClr val="accent3">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gauche 22"/>
          <p:cNvSpPr/>
          <p:nvPr/>
        </p:nvSpPr>
        <p:spPr>
          <a:xfrm>
            <a:off x="4241169" y="4133094"/>
            <a:ext cx="3110411" cy="2194082"/>
          </a:xfrm>
          <a:prstGeom prst="leftArrow">
            <a:avLst>
              <a:gd name="adj1" fmla="val 69772"/>
              <a:gd name="adj2" fmla="val 33884"/>
            </a:avLst>
          </a:prstGeom>
          <a:solidFill>
            <a:schemeClr val="accent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Fonctionnement normal « BA » sur 2 le Voyant rouge bas du FAM clignote rapidement</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42" name="Flèche gauche 41"/>
          <p:cNvSpPr/>
          <p:nvPr/>
        </p:nvSpPr>
        <p:spPr>
          <a:xfrm>
            <a:off x="4183636" y="3700143"/>
            <a:ext cx="3110411" cy="1994463"/>
          </a:xfrm>
          <a:prstGeom prst="leftArrow">
            <a:avLst>
              <a:gd name="adj1" fmla="val 75238"/>
              <a:gd name="adj2" fmla="val 33884"/>
            </a:avLst>
          </a:prstGeom>
          <a:solidFill>
            <a:srgbClr val="FF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 BA » sur position 1</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devient fixe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Ellipse 43"/>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3543942" y="4941342"/>
            <a:ext cx="406341" cy="406341"/>
          </a:xfrm>
          <a:prstGeom prst="ellipse">
            <a:avLst/>
          </a:prstGeom>
          <a:gradFill flip="none" rotWithShape="1">
            <a:gsLst>
              <a:gs pos="59000">
                <a:srgbClr val="00FF00"/>
              </a:gs>
              <a:gs pos="0">
                <a:srgbClr val="EDFDD9"/>
              </a:gs>
            </a:gsLst>
            <a:path path="shape">
              <a:fillToRect l="50000" t="50000" r="50000" b="50000"/>
            </a:path>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p:cNvSpPr/>
          <p:nvPr/>
        </p:nvSpPr>
        <p:spPr>
          <a:xfrm>
            <a:off x="2736304"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grpSp>
        <p:nvGrpSpPr>
          <p:cNvPr id="20" name="Groupe 19"/>
          <p:cNvGrpSpPr/>
          <p:nvPr/>
        </p:nvGrpSpPr>
        <p:grpSpPr>
          <a:xfrm>
            <a:off x="7236293" y="3827111"/>
            <a:ext cx="1796299" cy="2850513"/>
            <a:chOff x="7388696" y="3987412"/>
            <a:chExt cx="1796299" cy="2850513"/>
          </a:xfrm>
        </p:grpSpPr>
        <p:pic>
          <p:nvPicPr>
            <p:cNvPr id="59" name="Picture 2"/>
            <p:cNvPicPr>
              <a:picLocks noChangeAspect="1" noChangeArrowheads="1"/>
            </p:cNvPicPr>
            <p:nvPr/>
          </p:nvPicPr>
          <p:blipFill rotWithShape="1">
            <a:blip r:embed="rId18">
              <a:extLst>
                <a:ext uri="{28A0092B-C50C-407E-A947-70E740481C1C}">
                  <a14:useLocalDpi xmlns:a14="http://schemas.microsoft.com/office/drawing/2010/main" val="0"/>
                </a:ext>
              </a:extLst>
            </a:blip>
            <a:srcRect l="14970" t="22486" r="64322" b="19062"/>
            <a:stretch/>
          </p:blipFill>
          <p:spPr bwMode="auto">
            <a:xfrm>
              <a:off x="7388696" y="39874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20553146">
              <a:off x="8048576" y="5602479"/>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0800000">
              <a:off x="8246331" y="51010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2" name="Ellipse 31"/>
          <p:cNvSpPr/>
          <p:nvPr/>
        </p:nvSpPr>
        <p:spPr>
          <a:xfrm>
            <a:off x="8112108" y="4940779"/>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èche gauche 42"/>
          <p:cNvSpPr/>
          <p:nvPr/>
        </p:nvSpPr>
        <p:spPr>
          <a:xfrm flipH="1">
            <a:off x="4593255" y="4969092"/>
            <a:ext cx="3110411" cy="1994463"/>
          </a:xfrm>
          <a:prstGeom prst="leftArrow">
            <a:avLst>
              <a:gd name="adj1" fmla="val 75238"/>
              <a:gd name="adj2" fmla="val 33884"/>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3 Du FSR 14 sur position 1..2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Les voyants rouges s ’allument 1s sur 5s</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1" name="Flèche gauche 50"/>
          <p:cNvSpPr/>
          <p:nvPr/>
        </p:nvSpPr>
        <p:spPr>
          <a:xfrm flipH="1">
            <a:off x="4241166" y="3700142"/>
            <a:ext cx="3548437" cy="2753193"/>
          </a:xfrm>
          <a:prstGeom prst="leftArrow">
            <a:avLst>
              <a:gd name="adj1" fmla="val 75238"/>
              <a:gd name="adj2" fmla="val 33884"/>
            </a:avLst>
          </a:prstGeom>
          <a:solidFill>
            <a:schemeClr val="accent3">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2 Du FSR 14 sur position « LRN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clignote rapidement (F=1Hz) puis le voyant FAM 14 devient vert 5s et repasse au rouge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2736304"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4" name="Rectangle 53"/>
          <p:cNvSpPr/>
          <p:nvPr/>
        </p:nvSpPr>
        <p:spPr>
          <a:xfrm>
            <a:off x="2736304"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28" name="Rectangle 27"/>
          <p:cNvSpPr/>
          <p:nvPr/>
        </p:nvSpPr>
        <p:spPr>
          <a:xfrm>
            <a:off x="2736304"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clic</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3317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 presetClass="exit" presetSubtype="0" fill="hold" grpId="2" nodeType="withEffect">
                                  <p:stCondLst>
                                    <p:cond delay="0"/>
                                  </p:stCondLst>
                                  <p:childTnLst>
                                    <p:set>
                                      <p:cBhvr>
                                        <p:cTn id="9" dur="1" fill="hold">
                                          <p:stCondLst>
                                            <p:cond delay="0"/>
                                          </p:stCondLst>
                                        </p:cTn>
                                        <p:tgtEl>
                                          <p:spTgt spid="32"/>
                                        </p:tgtEl>
                                        <p:attrNameLst>
                                          <p:attrName>style.visibility</p:attrName>
                                        </p:attrNameLst>
                                      </p:cBhvr>
                                      <p:to>
                                        <p:strVal val="hidden"/>
                                      </p:to>
                                    </p:set>
                                  </p:childTnLst>
                                </p:cTn>
                              </p:par>
                              <p:par>
                                <p:cTn id="10" presetID="1" presetClass="exit" presetSubtype="0" fill="hold" nodeType="withEffect">
                                  <p:stCondLst>
                                    <p:cond delay="0"/>
                                  </p:stCondLst>
                                  <p:childTnLst>
                                    <p:set>
                                      <p:cBhvr>
                                        <p:cTn id="11" dur="1" fill="hold">
                                          <p:stCondLst>
                                            <p:cond delay="0"/>
                                          </p:stCondLst>
                                        </p:cTn>
                                        <p:tgtEl>
                                          <p:spTgt spid="22"/>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0"/>
                                          </p:stCondLst>
                                        </p:cTn>
                                        <p:tgtEl>
                                          <p:spTgt spid="25"/>
                                        </p:tgtEl>
                                        <p:attrNameLst>
                                          <p:attrName>style.visibility</p:attrName>
                                        </p:attrNameLst>
                                      </p:cBhvr>
                                      <p:to>
                                        <p:strVal val="hidden"/>
                                      </p:to>
                                    </p:set>
                                  </p:childTnLst>
                                </p:cTn>
                              </p:par>
                              <p:par>
                                <p:cTn id="14" presetID="1" presetClass="exit" presetSubtype="0" fill="hold" grpId="1" nodeType="withEffect">
                                  <p:stCondLst>
                                    <p:cond delay="0"/>
                                  </p:stCondLst>
                                  <p:childTnLst>
                                    <p:set>
                                      <p:cBhvr>
                                        <p:cTn id="15" dur="1" fill="hold">
                                          <p:stCondLst>
                                            <p:cond delay="0"/>
                                          </p:stCondLst>
                                        </p:cTn>
                                        <p:tgtEl>
                                          <p:spTgt spid="24"/>
                                        </p:tgtEl>
                                        <p:attrNameLst>
                                          <p:attrName>style.visibility</p:attrName>
                                        </p:attrNameLst>
                                      </p:cBhvr>
                                      <p:to>
                                        <p:strVal val="hidden"/>
                                      </p:to>
                                    </p:set>
                                  </p:childTnLst>
                                </p:cTn>
                              </p:par>
                              <p:par>
                                <p:cTn id="16" presetID="1" presetClass="exit" presetSubtype="0" fill="hold" grpId="3" nodeType="withEffect">
                                  <p:stCondLst>
                                    <p:cond delay="0"/>
                                  </p:stCondLst>
                                  <p:childTnLst>
                                    <p:set>
                                      <p:cBhvr>
                                        <p:cTn id="17" dur="1" fill="hold">
                                          <p:stCondLst>
                                            <p:cond delay="0"/>
                                          </p:stCondLst>
                                        </p:cTn>
                                        <p:tgtEl>
                                          <p:spTgt spid="34"/>
                                        </p:tgtEl>
                                        <p:attrNameLst>
                                          <p:attrName>style.visibility</p:attrName>
                                        </p:attrNameLst>
                                      </p:cBhvr>
                                      <p:to>
                                        <p:strVal val="hidden"/>
                                      </p:to>
                                    </p:set>
                                  </p:childTnLst>
                                </p:cTn>
                              </p:par>
                              <p:par>
                                <p:cTn id="18" presetID="1" presetClass="exit" presetSubtype="0" fill="hold" grpId="3" nodeType="withEffect">
                                  <p:stCondLst>
                                    <p:cond delay="0"/>
                                  </p:stCondLst>
                                  <p:childTnLst>
                                    <p:set>
                                      <p:cBhvr>
                                        <p:cTn id="19" dur="1" fill="hold">
                                          <p:stCondLst>
                                            <p:cond delay="0"/>
                                          </p:stCondLst>
                                        </p:cTn>
                                        <p:tgtEl>
                                          <p:spTgt spid="44"/>
                                        </p:tgtEl>
                                        <p:attrNameLst>
                                          <p:attrName>style.visibility</p:attrName>
                                        </p:attrNameLst>
                                      </p:cBhvr>
                                      <p:to>
                                        <p:strVal val="hidden"/>
                                      </p:to>
                                    </p:set>
                                  </p:childTnLst>
                                </p:cTn>
                              </p:par>
                              <p:par>
                                <p:cTn id="20" presetID="1" presetClass="exit" presetSubtype="0" fill="hold" grpId="3" nodeType="withEffect">
                                  <p:stCondLst>
                                    <p:cond delay="0"/>
                                  </p:stCondLst>
                                  <p:childTnLst>
                                    <p:set>
                                      <p:cBhvr>
                                        <p:cTn id="21" dur="1" fill="hold">
                                          <p:stCondLst>
                                            <p:cond delay="0"/>
                                          </p:stCondLst>
                                        </p:cTn>
                                        <p:tgtEl>
                                          <p:spTgt spid="35"/>
                                        </p:tgtEl>
                                        <p:attrNameLst>
                                          <p:attrName>style.visibility</p:attrName>
                                        </p:attrNameLst>
                                      </p:cBhvr>
                                      <p:to>
                                        <p:strVal val="hidden"/>
                                      </p:to>
                                    </p:set>
                                  </p:childTnLst>
                                </p:cTn>
                              </p:par>
                              <p:par>
                                <p:cTn id="22" presetID="1" presetClass="exit" presetSubtype="0" fill="hold" grpId="3" nodeType="withEffect">
                                  <p:stCondLst>
                                    <p:cond delay="0"/>
                                  </p:stCondLst>
                                  <p:childTnLst>
                                    <p:set>
                                      <p:cBhvr>
                                        <p:cTn id="23" dur="1" fill="hold">
                                          <p:stCondLst>
                                            <p:cond delay="0"/>
                                          </p:stCondLst>
                                        </p:cTn>
                                        <p:tgtEl>
                                          <p:spTgt spid="45"/>
                                        </p:tgtEl>
                                        <p:attrNameLst>
                                          <p:attrName>style.visibility</p:attrName>
                                        </p:attrNameLst>
                                      </p:cBhvr>
                                      <p:to>
                                        <p:strVal val="hidden"/>
                                      </p:to>
                                    </p:set>
                                  </p:childTnLst>
                                </p:cTn>
                              </p:par>
                              <p:par>
                                <p:cTn id="24" presetID="1" presetClass="exit" presetSubtype="0" fill="hold" grpId="3" nodeType="withEffect">
                                  <p:stCondLst>
                                    <p:cond delay="0"/>
                                  </p:stCondLst>
                                  <p:childTnLst>
                                    <p:set>
                                      <p:cBhvr>
                                        <p:cTn id="25" dur="1" fill="hold">
                                          <p:stCondLst>
                                            <p:cond delay="0"/>
                                          </p:stCondLst>
                                        </p:cTn>
                                        <p:tgtEl>
                                          <p:spTgt spid="36"/>
                                        </p:tgtEl>
                                        <p:attrNameLst>
                                          <p:attrName>style.visibility</p:attrName>
                                        </p:attrNameLst>
                                      </p:cBhvr>
                                      <p:to>
                                        <p:strVal val="hidden"/>
                                      </p:to>
                                    </p:set>
                                  </p:childTnLst>
                                </p:cTn>
                              </p:par>
                              <p:par>
                                <p:cTn id="26" presetID="1" presetClass="exit" presetSubtype="0" fill="hold" grpId="3" nodeType="withEffect">
                                  <p:stCondLst>
                                    <p:cond delay="0"/>
                                  </p:stCondLst>
                                  <p:childTnLst>
                                    <p:set>
                                      <p:cBhvr>
                                        <p:cTn id="27" dur="1" fill="hold">
                                          <p:stCondLst>
                                            <p:cond delay="0"/>
                                          </p:stCondLst>
                                        </p:cTn>
                                        <p:tgtEl>
                                          <p:spTgt spid="46"/>
                                        </p:tgtEl>
                                        <p:attrNameLst>
                                          <p:attrName>style.visibility</p:attrName>
                                        </p:attrNameLst>
                                      </p:cBhvr>
                                      <p:to>
                                        <p:strVal val="hidden"/>
                                      </p:to>
                                    </p:set>
                                  </p:childTnLst>
                                </p:cTn>
                              </p:par>
                              <p:par>
                                <p:cTn id="28" presetID="1" presetClass="exit" presetSubtype="0" fill="hold" grpId="3" nodeType="withEffect">
                                  <p:stCondLst>
                                    <p:cond delay="0"/>
                                  </p:stCondLst>
                                  <p:childTnLst>
                                    <p:set>
                                      <p:cBhvr>
                                        <p:cTn id="29" dur="1" fill="hold">
                                          <p:stCondLst>
                                            <p:cond delay="0"/>
                                          </p:stCondLst>
                                        </p:cTn>
                                        <p:tgtEl>
                                          <p:spTgt spid="37"/>
                                        </p:tgtEl>
                                        <p:attrNameLst>
                                          <p:attrName>style.visibility</p:attrName>
                                        </p:attrNameLst>
                                      </p:cBhvr>
                                      <p:to>
                                        <p:strVal val="hidden"/>
                                      </p:to>
                                    </p:set>
                                  </p:childTnLst>
                                </p:cTn>
                              </p:par>
                              <p:par>
                                <p:cTn id="30" presetID="1" presetClass="exit" presetSubtype="0" fill="hold" grpId="3" nodeType="withEffect">
                                  <p:stCondLst>
                                    <p:cond delay="0"/>
                                  </p:stCondLst>
                                  <p:childTnLst>
                                    <p:set>
                                      <p:cBhvr>
                                        <p:cTn id="31" dur="1" fill="hold">
                                          <p:stCondLst>
                                            <p:cond delay="0"/>
                                          </p:stCondLst>
                                        </p:cTn>
                                        <p:tgtEl>
                                          <p:spTgt spid="47"/>
                                        </p:tgtEl>
                                        <p:attrNameLst>
                                          <p:attrName>style.visibility</p:attrName>
                                        </p:attrNameLst>
                                      </p:cBhvr>
                                      <p:to>
                                        <p:strVal val="hidden"/>
                                      </p:to>
                                    </p:set>
                                  </p:childTnLst>
                                </p:cTn>
                              </p:par>
                              <p:par>
                                <p:cTn id="32" presetID="1" presetClass="exit" presetSubtype="0" fill="hold" grpId="3" nodeType="withEffect">
                                  <p:stCondLst>
                                    <p:cond delay="0"/>
                                  </p:stCondLst>
                                  <p:childTnLst>
                                    <p:set>
                                      <p:cBhvr>
                                        <p:cTn id="33" dur="1" fill="hold">
                                          <p:stCondLst>
                                            <p:cond delay="0"/>
                                          </p:stCondLst>
                                        </p:cTn>
                                        <p:tgtEl>
                                          <p:spTgt spid="38"/>
                                        </p:tgtEl>
                                        <p:attrNameLst>
                                          <p:attrName>style.visibility</p:attrName>
                                        </p:attrNameLst>
                                      </p:cBhvr>
                                      <p:to>
                                        <p:strVal val="hidden"/>
                                      </p:to>
                                    </p:set>
                                  </p:childTnLst>
                                </p:cTn>
                              </p:par>
                              <p:par>
                                <p:cTn id="34" presetID="1" presetClass="exit" presetSubtype="0" fill="hold" grpId="3" nodeType="withEffect">
                                  <p:stCondLst>
                                    <p:cond delay="0"/>
                                  </p:stCondLst>
                                  <p:childTnLst>
                                    <p:set>
                                      <p:cBhvr>
                                        <p:cTn id="35" dur="1" fill="hold">
                                          <p:stCondLst>
                                            <p:cond delay="0"/>
                                          </p:stCondLst>
                                        </p:cTn>
                                        <p:tgtEl>
                                          <p:spTgt spid="48"/>
                                        </p:tgtEl>
                                        <p:attrNameLst>
                                          <p:attrName>style.visibility</p:attrName>
                                        </p:attrNameLst>
                                      </p:cBhvr>
                                      <p:to>
                                        <p:strVal val="hidden"/>
                                      </p:to>
                                    </p:set>
                                  </p:childTnLst>
                                </p:cTn>
                              </p:par>
                              <p:par>
                                <p:cTn id="36" presetID="1" presetClass="exit" presetSubtype="0" fill="hold" grpId="3" nodeType="withEffect">
                                  <p:stCondLst>
                                    <p:cond delay="0"/>
                                  </p:stCondLst>
                                  <p:childTnLst>
                                    <p:set>
                                      <p:cBhvr>
                                        <p:cTn id="37" dur="1" fill="hold">
                                          <p:stCondLst>
                                            <p:cond delay="0"/>
                                          </p:stCondLst>
                                        </p:cTn>
                                        <p:tgtEl>
                                          <p:spTgt spid="39"/>
                                        </p:tgtEl>
                                        <p:attrNameLst>
                                          <p:attrName>style.visibility</p:attrName>
                                        </p:attrNameLst>
                                      </p:cBhvr>
                                      <p:to>
                                        <p:strVal val="hidden"/>
                                      </p:to>
                                    </p:set>
                                  </p:childTnLst>
                                </p:cTn>
                              </p:par>
                              <p:par>
                                <p:cTn id="38" presetID="1" presetClass="exit" presetSubtype="0" fill="hold" grpId="3" nodeType="withEffect">
                                  <p:stCondLst>
                                    <p:cond delay="0"/>
                                  </p:stCondLst>
                                  <p:childTnLst>
                                    <p:set>
                                      <p:cBhvr>
                                        <p:cTn id="39" dur="1" fill="hold">
                                          <p:stCondLst>
                                            <p:cond delay="0"/>
                                          </p:stCondLst>
                                        </p:cTn>
                                        <p:tgtEl>
                                          <p:spTgt spid="49"/>
                                        </p:tgtEl>
                                        <p:attrNameLst>
                                          <p:attrName>style.visibility</p:attrName>
                                        </p:attrNameLst>
                                      </p:cBhvr>
                                      <p:to>
                                        <p:strVal val="hidden"/>
                                      </p:to>
                                    </p:set>
                                  </p:childTnLst>
                                </p:cTn>
                              </p:par>
                              <p:par>
                                <p:cTn id="40" presetID="1" presetClass="exit" presetSubtype="0" fill="hold" grpId="3" nodeType="withEffect">
                                  <p:stCondLst>
                                    <p:cond delay="0"/>
                                  </p:stCondLst>
                                  <p:childTnLst>
                                    <p:set>
                                      <p:cBhvr>
                                        <p:cTn id="41" dur="1" fill="hold">
                                          <p:stCondLst>
                                            <p:cond delay="0"/>
                                          </p:stCondLst>
                                        </p:cTn>
                                        <p:tgtEl>
                                          <p:spTgt spid="40"/>
                                        </p:tgtEl>
                                        <p:attrNameLst>
                                          <p:attrName>style.visibility</p:attrName>
                                        </p:attrNameLst>
                                      </p:cBhvr>
                                      <p:to>
                                        <p:strVal val="hidden"/>
                                      </p:to>
                                    </p:set>
                                  </p:childTnLst>
                                </p:cTn>
                              </p:par>
                              <p:par>
                                <p:cTn id="42" presetID="1" presetClass="exit" presetSubtype="0" fill="hold" grpId="3" nodeType="withEffect">
                                  <p:stCondLst>
                                    <p:cond delay="0"/>
                                  </p:stCondLst>
                                  <p:childTnLst>
                                    <p:set>
                                      <p:cBhvr>
                                        <p:cTn id="43" dur="1" fill="hold">
                                          <p:stCondLst>
                                            <p:cond delay="0"/>
                                          </p:stCondLst>
                                        </p:cTn>
                                        <p:tgtEl>
                                          <p:spTgt spid="50"/>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26"/>
                                        </p:tgtEl>
                                        <p:attrNameLst>
                                          <p:attrName>style.visibility</p:attrName>
                                        </p:attrNameLst>
                                      </p:cBhvr>
                                      <p:to>
                                        <p:strVal val="hidden"/>
                                      </p:to>
                                    </p:set>
                                  </p:childTnLst>
                                </p:cTn>
                              </p:par>
                              <p:par>
                                <p:cTn id="46" presetID="1" presetClass="exit" presetSubtype="0" fill="hold" grpId="4" nodeType="withEffect">
                                  <p:stCondLst>
                                    <p:cond delay="0"/>
                                  </p:stCondLst>
                                  <p:childTnLst>
                                    <p:set>
                                      <p:cBhvr>
                                        <p:cTn id="47" dur="1" fill="hold">
                                          <p:stCondLst>
                                            <p:cond delay="0"/>
                                          </p:stCondLst>
                                        </p:cTn>
                                        <p:tgtEl>
                                          <p:spTgt spid="24"/>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0" restart="whenNotActive" fill="hold" evtFilter="cancelBubble" nodeType="interactiveSeq">
                <p:stCondLst>
                  <p:cond evt="onClick" delay="0">
                    <p:tgtEl>
                      <p:spTgt spid="28"/>
                    </p:tgtEl>
                  </p:cond>
                </p:stCondLst>
                <p:endSync evt="end" delay="0">
                  <p:rtn val="all"/>
                </p:endSync>
                <p:childTnLst>
                  <p:par>
                    <p:cTn id="51" fill="hold">
                      <p:stCondLst>
                        <p:cond delay="0"/>
                      </p:stCondLst>
                      <p:childTnLst>
                        <p:par>
                          <p:cTn id="52" fill="hold">
                            <p:stCondLst>
                              <p:cond delay="0"/>
                            </p:stCondLst>
                            <p:childTnLst>
                              <p:par>
                                <p:cTn id="53" presetID="1" presetClass="exit" presetSubtype="0" fill="hold" grpId="1" nodeType="afterEffect">
                                  <p:stCondLst>
                                    <p:cond delay="0"/>
                                  </p:stCondLst>
                                  <p:childTnLst>
                                    <p:set>
                                      <p:cBhvr>
                                        <p:cTn id="54" dur="1" fill="hold">
                                          <p:stCondLst>
                                            <p:cond delay="0"/>
                                          </p:stCondLst>
                                        </p:cTn>
                                        <p:tgtEl>
                                          <p:spTgt spid="28"/>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20"/>
                                        </p:tgtEl>
                                        <p:attrNameLst>
                                          <p:attrName>style.visibility</p:attrName>
                                        </p:attrNameLst>
                                      </p:cBhvr>
                                      <p:to>
                                        <p:strVal val="hidden"/>
                                      </p:to>
                                    </p:set>
                                  </p:childTnLst>
                                </p:cTn>
                              </p:par>
                              <p:par>
                                <p:cTn id="57" presetID="1" presetClass="exit" presetSubtype="0" fill="hold" grpId="5" nodeType="withEffect">
                                  <p:stCondLst>
                                    <p:cond delay="0"/>
                                  </p:stCondLst>
                                  <p:childTnLst>
                                    <p:set>
                                      <p:cBhvr>
                                        <p:cTn id="58" dur="1" fill="hold">
                                          <p:stCondLst>
                                            <p:cond delay="0"/>
                                          </p:stCondLst>
                                        </p:cTn>
                                        <p:tgtEl>
                                          <p:spTgt spid="24"/>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25"/>
                                        </p:tgtEl>
                                        <p:attrNameLst>
                                          <p:attrName>style.visibility</p:attrName>
                                        </p:attrNameLst>
                                      </p:cBhvr>
                                      <p:to>
                                        <p:strVal val="hidden"/>
                                      </p:to>
                                    </p:set>
                                  </p:childTnLst>
                                </p:cTn>
                              </p:par>
                              <p:par>
                                <p:cTn id="61" presetID="1" presetClass="exit" presetSubtype="0" fill="hold" grpId="2" nodeType="withEffect">
                                  <p:stCondLst>
                                    <p:cond delay="0"/>
                                  </p:stCondLst>
                                  <p:childTnLst>
                                    <p:set>
                                      <p:cBhvr>
                                        <p:cTn id="62" dur="1" fill="hold">
                                          <p:stCondLst>
                                            <p:cond delay="0"/>
                                          </p:stCondLst>
                                        </p:cTn>
                                        <p:tgtEl>
                                          <p:spTgt spid="24"/>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26"/>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22"/>
                                        </p:tgtEl>
                                        <p:attrNameLst>
                                          <p:attrName>style.visibility</p:attrName>
                                        </p:attrNameLst>
                                      </p:cBhvr>
                                      <p:to>
                                        <p:strVal val="hidden"/>
                                      </p:to>
                                    </p:set>
                                  </p:childTnLst>
                                </p:cTn>
                              </p:par>
                              <p:par>
                                <p:cTn id="67" presetID="1" presetClass="exit" presetSubtype="0" fill="hold" grpId="3" nodeType="withEffect">
                                  <p:stCondLst>
                                    <p:cond delay="0"/>
                                  </p:stCondLst>
                                  <p:childTnLst>
                                    <p:set>
                                      <p:cBhvr>
                                        <p:cTn id="68" dur="1" fill="hold">
                                          <p:stCondLst>
                                            <p:cond delay="0"/>
                                          </p:stCondLst>
                                        </p:cTn>
                                        <p:tgtEl>
                                          <p:spTgt spid="32"/>
                                        </p:tgtEl>
                                        <p:attrNameLst>
                                          <p:attrName>style.visibility</p:attrName>
                                        </p:attrNameLst>
                                      </p:cBhvr>
                                      <p:to>
                                        <p:strVal val="hidden"/>
                                      </p:to>
                                    </p:set>
                                  </p:childTnLst>
                                </p:cTn>
                              </p:par>
                            </p:childTnLst>
                          </p:cTn>
                        </p:par>
                        <p:par>
                          <p:cTn id="69" fill="hold">
                            <p:stCondLst>
                              <p:cond delay="0"/>
                            </p:stCondLst>
                            <p:childTnLst>
                              <p:par>
                                <p:cTn id="70" presetID="10" presetClass="entr" presetSubtype="0" fill="hold" grpId="0" nodeType="afterEffect">
                                  <p:stCondLst>
                                    <p:cond delay="0"/>
                                  </p:stCondLst>
                                  <p:iterate type="wd">
                                    <p:tmPct val="10000"/>
                                  </p:iterate>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par>
                                <p:cTn id="73" presetID="10" presetClass="entr" presetSubtype="0" repeatCount="10000" fill="hold" grpId="0" nodeType="withEffect">
                                  <p:stCondLst>
                                    <p:cond delay="1250"/>
                                  </p:stCondLst>
                                  <p:childTnLst>
                                    <p:set>
                                      <p:cBhvr>
                                        <p:cTn id="74" dur="1" fill="hold">
                                          <p:stCondLst>
                                            <p:cond delay="0"/>
                                          </p:stCondLst>
                                        </p:cTn>
                                        <p:tgtEl>
                                          <p:spTgt spid="4"/>
                                        </p:tgtEl>
                                        <p:attrNameLst>
                                          <p:attrName>style.visibility</p:attrName>
                                        </p:attrNameLst>
                                      </p:cBhvr>
                                      <p:to>
                                        <p:strVal val="visible"/>
                                      </p:to>
                                    </p:set>
                                    <p:animEffect transition="in" filter="fade">
                                      <p:cBhvr>
                                        <p:cTn id="75" dur="250"/>
                                        <p:tgtEl>
                                          <p:spTgt spid="4"/>
                                        </p:tgtEl>
                                      </p:cBhvr>
                                    </p:animEffect>
                                  </p:childTnLst>
                                  <p:subTnLst>
                                    <p:set>
                                      <p:cBhvr override="childStyle">
                                        <p:cTn dur="1" fill="hold" display="0" masterRel="sameClick" afterEffect="1">
                                          <p:stCondLst>
                                            <p:cond evt="end" delay="0">
                                              <p:tn val="73"/>
                                            </p:cond>
                                          </p:stCondLst>
                                        </p:cTn>
                                        <p:tgtEl>
                                          <p:spTgt spid="4"/>
                                        </p:tgtEl>
                                        <p:attrNameLst>
                                          <p:attrName>style.visibility</p:attrName>
                                        </p:attrNameLst>
                                      </p:cBhvr>
                                      <p:to>
                                        <p:strVal val="hidden"/>
                                      </p:to>
                                    </p:set>
                                  </p:subTnLst>
                                </p:cTn>
                              </p:par>
                            </p:childTnLst>
                          </p:cTn>
                        </p:par>
                        <p:par>
                          <p:cTn id="76" fill="hold">
                            <p:stCondLst>
                              <p:cond delay="3750"/>
                            </p:stCondLst>
                            <p:childTnLst>
                              <p:par>
                                <p:cTn id="77" presetID="1" presetClass="entr" presetSubtype="0" fill="hold" grpId="1" nodeType="afterEffect">
                                  <p:stCondLst>
                                    <p:cond delay="0"/>
                                  </p:stCondLst>
                                  <p:childTnLst>
                                    <p:set>
                                      <p:cBhvr>
                                        <p:cTn id="78" dur="1" fill="hold">
                                          <p:stCondLst>
                                            <p:cond delay="0"/>
                                          </p:stCondLst>
                                        </p:cTn>
                                        <p:tgtEl>
                                          <p:spTgt spid="54"/>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79" restart="whenNotActive" fill="hold" evtFilter="cancelBubble" nodeType="interactiveSeq">
                <p:stCondLst>
                  <p:cond evt="onClick" delay="0">
                    <p:tgtEl>
                      <p:spTgt spid="54"/>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grpId="0" nodeType="afterEffect">
                                  <p:stCondLst>
                                    <p:cond delay="0"/>
                                  </p:stCondLst>
                                  <p:childTnLst>
                                    <p:set>
                                      <p:cBhvr>
                                        <p:cTn id="83" dur="1" fill="hold">
                                          <p:stCondLst>
                                            <p:cond delay="0"/>
                                          </p:stCondLst>
                                        </p:cTn>
                                        <p:tgtEl>
                                          <p:spTgt spid="54"/>
                                        </p:tgtEl>
                                        <p:attrNameLst>
                                          <p:attrName>style.visibility</p:attrName>
                                        </p:attrNameLst>
                                      </p:cBhvr>
                                      <p:to>
                                        <p:strVal val="hidden"/>
                                      </p:to>
                                    </p:set>
                                  </p:childTnLst>
                                </p:cTn>
                              </p:par>
                              <p:par>
                                <p:cTn id="84" presetID="10" presetClass="exit" presetSubtype="0" fill="hold" grpId="1" nodeType="withEffect">
                                  <p:stCondLst>
                                    <p:cond delay="0"/>
                                  </p:stCondLst>
                                  <p:iterate type="wd">
                                    <p:tmPct val="0"/>
                                  </p:iterate>
                                  <p:childTnLst>
                                    <p:animEffect transition="out" filter="fade">
                                      <p:cBhvr>
                                        <p:cTn id="85" dur="500"/>
                                        <p:tgtEl>
                                          <p:spTgt spid="23"/>
                                        </p:tgtEl>
                                      </p:cBhvr>
                                    </p:animEffect>
                                    <p:set>
                                      <p:cBhvr>
                                        <p:cTn id="86" dur="1" fill="hold">
                                          <p:stCondLst>
                                            <p:cond delay="499"/>
                                          </p:stCondLst>
                                        </p:cTn>
                                        <p:tgtEl>
                                          <p:spTgt spid="23"/>
                                        </p:tgtEl>
                                        <p:attrNameLst>
                                          <p:attrName>style.visibility</p:attrName>
                                        </p:attrNameLst>
                                      </p:cBhvr>
                                      <p:to>
                                        <p:strVal val="hidden"/>
                                      </p:to>
                                    </p:set>
                                  </p:childTnLst>
                                </p:cTn>
                              </p:par>
                            </p:childTnLst>
                          </p:cTn>
                        </p:par>
                        <p:par>
                          <p:cTn id="87" fill="hold">
                            <p:stCondLst>
                              <p:cond delay="5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42"/>
                                        </p:tgtEl>
                                        <p:attrNameLst>
                                          <p:attrName>style.visibility</p:attrName>
                                        </p:attrNameLst>
                                      </p:cBhvr>
                                      <p:to>
                                        <p:strVal val="visible"/>
                                      </p:to>
                                    </p:set>
                                    <p:animEffect transition="in" filter="fade">
                                      <p:cBhvr>
                                        <p:cTn id="90" dur="500"/>
                                        <p:tgtEl>
                                          <p:spTgt spid="42"/>
                                        </p:tgtEl>
                                      </p:cBhvr>
                                    </p:animEffect>
                                  </p:childTnLst>
                                </p:cTn>
                              </p:par>
                              <p:par>
                                <p:cTn id="91" presetID="10" presetClass="entr" presetSubtype="0" fill="hold" nodeType="withEffect">
                                  <p:stCondLst>
                                    <p:cond delay="2250"/>
                                  </p:stCondLst>
                                  <p:childTnLst>
                                    <p:set>
                                      <p:cBhvr>
                                        <p:cTn id="92" dur="1" fill="hold">
                                          <p:stCondLst>
                                            <p:cond delay="0"/>
                                          </p:stCondLst>
                                        </p:cTn>
                                        <p:tgtEl>
                                          <p:spTgt spid="22"/>
                                        </p:tgtEl>
                                        <p:attrNameLst>
                                          <p:attrName>style.visibility</p:attrName>
                                        </p:attrNameLst>
                                      </p:cBhvr>
                                      <p:to>
                                        <p:strVal val="visible"/>
                                      </p:to>
                                    </p:set>
                                    <p:animEffect transition="in" filter="fade">
                                      <p:cBhvr>
                                        <p:cTn id="93" dur="500"/>
                                        <p:tgtEl>
                                          <p:spTgt spid="22"/>
                                        </p:tgtEl>
                                      </p:cBhvr>
                                    </p:animEffect>
                                  </p:childTnLst>
                                </p:cTn>
                              </p:par>
                              <p:par>
                                <p:cTn id="94" presetID="27" presetClass="emph" presetSubtype="0" repeatCount="2000" fill="remove" nodeType="withEffect">
                                  <p:stCondLst>
                                    <p:cond delay="2250"/>
                                  </p:stCondLst>
                                  <p:childTnLst>
                                    <p:animClr clrSpc="rgb" dir="cw">
                                      <p:cBhvr override="childStyle">
                                        <p:cTn id="95" dur="250" autoRev="1" fill="remove"/>
                                        <p:tgtEl>
                                          <p:spTgt spid="22"/>
                                        </p:tgtEl>
                                        <p:attrNameLst>
                                          <p:attrName>style.color</p:attrName>
                                        </p:attrNameLst>
                                      </p:cBhvr>
                                      <p:to>
                                        <a:schemeClr val="bg1"/>
                                      </p:to>
                                    </p:animClr>
                                    <p:animClr clrSpc="rgb" dir="cw">
                                      <p:cBhvr>
                                        <p:cTn id="96" dur="250" autoRev="1" fill="remove"/>
                                        <p:tgtEl>
                                          <p:spTgt spid="22"/>
                                        </p:tgtEl>
                                        <p:attrNameLst>
                                          <p:attrName>fillcolor</p:attrName>
                                        </p:attrNameLst>
                                      </p:cBhvr>
                                      <p:to>
                                        <a:schemeClr val="bg1"/>
                                      </p:to>
                                    </p:animClr>
                                    <p:set>
                                      <p:cBhvr>
                                        <p:cTn id="97" dur="250" autoRev="1" fill="remove"/>
                                        <p:tgtEl>
                                          <p:spTgt spid="22"/>
                                        </p:tgtEl>
                                        <p:attrNameLst>
                                          <p:attrName>fill.type</p:attrName>
                                        </p:attrNameLst>
                                      </p:cBhvr>
                                      <p:to>
                                        <p:strVal val="solid"/>
                                      </p:to>
                                    </p:set>
                                    <p:set>
                                      <p:cBhvr>
                                        <p:cTn id="98" dur="250" autoRev="1" fill="remove"/>
                                        <p:tgtEl>
                                          <p:spTgt spid="22"/>
                                        </p:tgtEl>
                                        <p:attrNameLst>
                                          <p:attrName>fill.on</p:attrName>
                                        </p:attrNameLst>
                                      </p:cBhvr>
                                      <p:to>
                                        <p:strVal val="true"/>
                                      </p:to>
                                    </p:set>
                                  </p:childTnLst>
                                </p:cTn>
                              </p:par>
                            </p:childTnLst>
                          </p:cTn>
                        </p:par>
                        <p:par>
                          <p:cTn id="99" fill="hold">
                            <p:stCondLst>
                              <p:cond delay="3750"/>
                            </p:stCondLst>
                            <p:childTnLst>
                              <p:par>
                                <p:cTn id="100" presetID="10" presetClass="entr" presetSubtype="0" fill="hold" grpId="0" nodeType="afterEffect">
                                  <p:stCondLst>
                                    <p:cond delay="75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500"/>
                                        <p:tgtEl>
                                          <p:spTgt spid="24"/>
                                        </p:tgtEl>
                                      </p:cBhvr>
                                    </p:animEffect>
                                  </p:childTnLst>
                                </p:cTn>
                              </p:par>
                            </p:childTnLst>
                          </p:cTn>
                        </p:par>
                        <p:par>
                          <p:cTn id="103" fill="hold">
                            <p:stCondLst>
                              <p:cond delay="5000"/>
                            </p:stCondLst>
                            <p:childTnLst>
                              <p:par>
                                <p:cTn id="104" presetID="1" presetClass="entr" presetSubtype="0" fill="hold" grpId="1" nodeType="afterEffect">
                                  <p:stCondLst>
                                    <p:cond delay="0"/>
                                  </p:stCondLst>
                                  <p:childTnLst>
                                    <p:set>
                                      <p:cBhvr>
                                        <p:cTn id="105"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54"/>
                  </p:tgtEl>
                </p:cond>
              </p:nextCondLst>
            </p:seq>
            <p:seq concurrent="1" nextAc="seek">
              <p:cTn id="106" restart="whenNotActive" fill="hold" evtFilter="cancelBubble" nodeType="interactiveSeq">
                <p:stCondLst>
                  <p:cond evt="onClick" delay="0">
                    <p:tgtEl>
                      <p:spTgt spid="55"/>
                    </p:tgtEl>
                  </p:cond>
                </p:stCondLst>
                <p:endSync evt="end" delay="0">
                  <p:rtn val="all"/>
                </p:endSync>
                <p:childTnLst>
                  <p:par>
                    <p:cTn id="107" fill="hold">
                      <p:stCondLst>
                        <p:cond delay="0"/>
                      </p:stCondLst>
                      <p:childTnLst>
                        <p:par>
                          <p:cTn id="108" fill="hold">
                            <p:stCondLst>
                              <p:cond delay="0"/>
                            </p:stCondLst>
                            <p:childTnLst>
                              <p:par>
                                <p:cTn id="109" presetID="1" presetClass="exit" presetSubtype="0" fill="hold" grpId="0" nodeType="afterEffect">
                                  <p:stCondLst>
                                    <p:cond delay="0"/>
                                  </p:stCondLst>
                                  <p:childTnLst>
                                    <p:set>
                                      <p:cBhvr>
                                        <p:cTn id="110" dur="1" fill="hold">
                                          <p:stCondLst>
                                            <p:cond delay="0"/>
                                          </p:stCondLst>
                                        </p:cTn>
                                        <p:tgtEl>
                                          <p:spTgt spid="55"/>
                                        </p:tgtEl>
                                        <p:attrNameLst>
                                          <p:attrName>style.visibility</p:attrName>
                                        </p:attrNameLst>
                                      </p:cBhvr>
                                      <p:to>
                                        <p:strVal val="hidden"/>
                                      </p:to>
                                    </p:set>
                                  </p:childTnLst>
                                </p:cTn>
                              </p:par>
                            </p:childTnLst>
                          </p:cTn>
                        </p:par>
                        <p:par>
                          <p:cTn id="111" fill="hold">
                            <p:stCondLst>
                              <p:cond delay="0"/>
                            </p:stCondLst>
                            <p:childTnLst>
                              <p:par>
                                <p:cTn id="112" presetID="10" presetClass="exit" presetSubtype="0" fill="hold" grpId="1" nodeType="afterEffect">
                                  <p:stCondLst>
                                    <p:cond delay="0"/>
                                  </p:stCondLst>
                                  <p:iterate type="wd">
                                    <p:tmPct val="0"/>
                                  </p:iterate>
                                  <p:childTnLst>
                                    <p:animEffect transition="out" filter="fade">
                                      <p:cBhvr>
                                        <p:cTn id="113" dur="500"/>
                                        <p:tgtEl>
                                          <p:spTgt spid="42"/>
                                        </p:tgtEl>
                                      </p:cBhvr>
                                    </p:animEffect>
                                    <p:set>
                                      <p:cBhvr>
                                        <p:cTn id="114" dur="1" fill="hold">
                                          <p:stCondLst>
                                            <p:cond delay="499"/>
                                          </p:stCondLst>
                                        </p:cTn>
                                        <p:tgtEl>
                                          <p:spTgt spid="42"/>
                                        </p:tgtEl>
                                        <p:attrNameLst>
                                          <p:attrName>style.visibility</p:attrName>
                                        </p:attrNameLst>
                                      </p:cBhvr>
                                      <p:to>
                                        <p:strVal val="hidden"/>
                                      </p:to>
                                    </p:set>
                                  </p:childTnLst>
                                </p:cTn>
                              </p:par>
                              <p:par>
                                <p:cTn id="115" presetID="10" presetClass="entr" presetSubtype="0" fill="hold" grpId="0" nodeType="withEffect">
                                  <p:stCondLst>
                                    <p:cond delay="0"/>
                                  </p:stCondLst>
                                  <p:iterate type="wd">
                                    <p:tmPct val="10000"/>
                                  </p:iterate>
                                  <p:childTnLst>
                                    <p:set>
                                      <p:cBhvr>
                                        <p:cTn id="116" dur="1" fill="hold">
                                          <p:stCondLst>
                                            <p:cond delay="0"/>
                                          </p:stCondLst>
                                        </p:cTn>
                                        <p:tgtEl>
                                          <p:spTgt spid="43"/>
                                        </p:tgtEl>
                                        <p:attrNameLst>
                                          <p:attrName>style.visibility</p:attrName>
                                        </p:attrNameLst>
                                      </p:cBhvr>
                                      <p:to>
                                        <p:strVal val="visible"/>
                                      </p:to>
                                    </p:set>
                                    <p:animEffect transition="in" filter="fade">
                                      <p:cBhvr>
                                        <p:cTn id="117" dur="500"/>
                                        <p:tgtEl>
                                          <p:spTgt spid="43"/>
                                        </p:tgtEl>
                                      </p:cBhvr>
                                    </p:animEffect>
                                  </p:childTnLst>
                                </p:cTn>
                              </p:par>
                            </p:childTnLst>
                          </p:cTn>
                        </p:par>
                        <p:par>
                          <p:cTn id="118" fill="hold">
                            <p:stCondLst>
                              <p:cond delay="1350"/>
                            </p:stCondLst>
                            <p:childTnLst>
                              <p:par>
                                <p:cTn id="119" presetID="10" presetClass="entr" presetSubtype="0" fill="hold" nodeType="afterEffect">
                                  <p:stCondLst>
                                    <p:cond delay="0"/>
                                  </p:stCondLst>
                                  <p:childTnLst>
                                    <p:set>
                                      <p:cBhvr>
                                        <p:cTn id="120" dur="1" fill="hold">
                                          <p:stCondLst>
                                            <p:cond delay="0"/>
                                          </p:stCondLst>
                                        </p:cTn>
                                        <p:tgtEl>
                                          <p:spTgt spid="25"/>
                                        </p:tgtEl>
                                        <p:attrNameLst>
                                          <p:attrName>style.visibility</p:attrName>
                                        </p:attrNameLst>
                                      </p:cBhvr>
                                      <p:to>
                                        <p:strVal val="visible"/>
                                      </p:to>
                                    </p:set>
                                    <p:animEffect transition="in" filter="fade">
                                      <p:cBhvr>
                                        <p:cTn id="121" dur="500"/>
                                        <p:tgtEl>
                                          <p:spTgt spid="25"/>
                                        </p:tgtEl>
                                      </p:cBhvr>
                                    </p:animEffect>
                                  </p:childTnLst>
                                </p:cTn>
                              </p:par>
                            </p:childTnLst>
                          </p:cTn>
                        </p:par>
                        <p:par>
                          <p:cTn id="122" fill="hold">
                            <p:stCondLst>
                              <p:cond delay="1850"/>
                            </p:stCondLst>
                            <p:childTnLst>
                              <p:par>
                                <p:cTn id="123" presetID="10" presetClass="entr" presetSubtype="0" fill="hold" grpId="0" nodeType="afterEffect">
                                  <p:stCondLst>
                                    <p:cond delay="0"/>
                                  </p:stCondLst>
                                  <p:childTnLst>
                                    <p:set>
                                      <p:cBhvr>
                                        <p:cTn id="124" dur="1" fill="hold">
                                          <p:stCondLst>
                                            <p:cond delay="0"/>
                                          </p:stCondLst>
                                        </p:cTn>
                                        <p:tgtEl>
                                          <p:spTgt spid="34"/>
                                        </p:tgtEl>
                                        <p:attrNameLst>
                                          <p:attrName>style.visibility</p:attrName>
                                        </p:attrNameLst>
                                      </p:cBhvr>
                                      <p:to>
                                        <p:strVal val="visible"/>
                                      </p:to>
                                    </p:set>
                                    <p:animEffect transition="in" filter="fade">
                                      <p:cBhvr>
                                        <p:cTn id="125" dur="1000"/>
                                        <p:tgtEl>
                                          <p:spTgt spid="34"/>
                                        </p:tgtEl>
                                      </p:cBhvr>
                                    </p:animEffect>
                                  </p:childTnLst>
                                  <p:subTnLst>
                                    <p:set>
                                      <p:cBhvr override="childStyle">
                                        <p:cTn dur="1" fill="hold" display="0" masterRel="sameClick" afterEffect="1">
                                          <p:stCondLst>
                                            <p:cond evt="end" delay="0">
                                              <p:tn val="123"/>
                                            </p:cond>
                                          </p:stCondLst>
                                        </p:cTn>
                                        <p:tgtEl>
                                          <p:spTgt spid="34"/>
                                        </p:tgtEl>
                                        <p:attrNameLst>
                                          <p:attrName>style.visibility</p:attrName>
                                        </p:attrNameLst>
                                      </p:cBhvr>
                                      <p:to>
                                        <p:strVal val="hidden"/>
                                      </p:to>
                                    </p:set>
                                  </p:subTnLst>
                                </p:cTn>
                              </p:par>
                              <p:par>
                                <p:cTn id="126" presetID="10" presetClass="entr" presetSubtype="0" fill="hold" grpId="0" nodeType="withEffect">
                                  <p:stCondLst>
                                    <p:cond delay="0"/>
                                  </p:stCondLst>
                                  <p:childTnLst>
                                    <p:set>
                                      <p:cBhvr>
                                        <p:cTn id="127" dur="1" fill="hold">
                                          <p:stCondLst>
                                            <p:cond delay="0"/>
                                          </p:stCondLst>
                                        </p:cTn>
                                        <p:tgtEl>
                                          <p:spTgt spid="44"/>
                                        </p:tgtEl>
                                        <p:attrNameLst>
                                          <p:attrName>style.visibility</p:attrName>
                                        </p:attrNameLst>
                                      </p:cBhvr>
                                      <p:to>
                                        <p:strVal val="visible"/>
                                      </p:to>
                                    </p:set>
                                    <p:animEffect transition="in" filter="fade">
                                      <p:cBhvr>
                                        <p:cTn id="128" dur="1000"/>
                                        <p:tgtEl>
                                          <p:spTgt spid="44"/>
                                        </p:tgtEl>
                                      </p:cBhvr>
                                    </p:animEffect>
                                  </p:childTnLst>
                                  <p:subTnLst>
                                    <p:set>
                                      <p:cBhvr override="childStyle">
                                        <p:cTn dur="1" fill="hold" display="0" masterRel="sameClick" afterEffect="1">
                                          <p:stCondLst>
                                            <p:cond evt="end" delay="0">
                                              <p:tn val="126"/>
                                            </p:cond>
                                          </p:stCondLst>
                                        </p:cTn>
                                        <p:tgtEl>
                                          <p:spTgt spid="44"/>
                                        </p:tgtEl>
                                        <p:attrNameLst>
                                          <p:attrName>style.visibility</p:attrName>
                                        </p:attrNameLst>
                                      </p:cBhvr>
                                      <p:to>
                                        <p:strVal val="hidden"/>
                                      </p:to>
                                    </p:set>
                                  </p:subTnLst>
                                </p:cTn>
                              </p:par>
                            </p:childTnLst>
                          </p:cTn>
                        </p:par>
                        <p:par>
                          <p:cTn id="129" fill="hold">
                            <p:stCondLst>
                              <p:cond delay="2850"/>
                            </p:stCondLst>
                            <p:childTnLst>
                              <p:par>
                                <p:cTn id="130" presetID="10" presetClass="entr" presetSubtype="0" fill="hold" grpId="0" nodeType="afterEffect">
                                  <p:stCondLst>
                                    <p:cond delay="4000"/>
                                  </p:stCondLst>
                                  <p:childTnLst>
                                    <p:set>
                                      <p:cBhvr>
                                        <p:cTn id="131" dur="1" fill="hold">
                                          <p:stCondLst>
                                            <p:cond delay="0"/>
                                          </p:stCondLst>
                                        </p:cTn>
                                        <p:tgtEl>
                                          <p:spTgt spid="35"/>
                                        </p:tgtEl>
                                        <p:attrNameLst>
                                          <p:attrName>style.visibility</p:attrName>
                                        </p:attrNameLst>
                                      </p:cBhvr>
                                      <p:to>
                                        <p:strVal val="visible"/>
                                      </p:to>
                                    </p:set>
                                    <p:animEffect transition="in" filter="fade">
                                      <p:cBhvr>
                                        <p:cTn id="132" dur="1000"/>
                                        <p:tgtEl>
                                          <p:spTgt spid="35"/>
                                        </p:tgtEl>
                                      </p:cBhvr>
                                    </p:animEffect>
                                  </p:childTnLst>
                                  <p:subTnLst>
                                    <p:set>
                                      <p:cBhvr override="childStyle">
                                        <p:cTn dur="1" fill="hold" display="0" masterRel="sameClick" afterEffect="1">
                                          <p:stCondLst>
                                            <p:cond evt="end" delay="0">
                                              <p:tn val="130"/>
                                            </p:cond>
                                          </p:stCondLst>
                                        </p:cTn>
                                        <p:tgtEl>
                                          <p:spTgt spid="35"/>
                                        </p:tgtEl>
                                        <p:attrNameLst>
                                          <p:attrName>style.visibility</p:attrName>
                                        </p:attrNameLst>
                                      </p:cBhvr>
                                      <p:to>
                                        <p:strVal val="hidden"/>
                                      </p:to>
                                    </p:set>
                                  </p:subTnLst>
                                </p:cTn>
                              </p:par>
                              <p:par>
                                <p:cTn id="133" presetID="10" presetClass="entr" presetSubtype="0" fill="hold" grpId="0" nodeType="withEffect">
                                  <p:stCondLst>
                                    <p:cond delay="4000"/>
                                  </p:stCondLst>
                                  <p:childTnLst>
                                    <p:set>
                                      <p:cBhvr>
                                        <p:cTn id="134" dur="1" fill="hold">
                                          <p:stCondLst>
                                            <p:cond delay="0"/>
                                          </p:stCondLst>
                                        </p:cTn>
                                        <p:tgtEl>
                                          <p:spTgt spid="45"/>
                                        </p:tgtEl>
                                        <p:attrNameLst>
                                          <p:attrName>style.visibility</p:attrName>
                                        </p:attrNameLst>
                                      </p:cBhvr>
                                      <p:to>
                                        <p:strVal val="visible"/>
                                      </p:to>
                                    </p:set>
                                    <p:animEffect transition="in" filter="fade">
                                      <p:cBhvr>
                                        <p:cTn id="135" dur="1000"/>
                                        <p:tgtEl>
                                          <p:spTgt spid="45"/>
                                        </p:tgtEl>
                                      </p:cBhvr>
                                    </p:animEffect>
                                  </p:childTnLst>
                                  <p:subTnLst>
                                    <p:set>
                                      <p:cBhvr override="childStyle">
                                        <p:cTn dur="1" fill="hold" display="0" masterRel="sameClick" afterEffect="1">
                                          <p:stCondLst>
                                            <p:cond evt="end" delay="0">
                                              <p:tn val="133"/>
                                            </p:cond>
                                          </p:stCondLst>
                                        </p:cTn>
                                        <p:tgtEl>
                                          <p:spTgt spid="45"/>
                                        </p:tgtEl>
                                        <p:attrNameLst>
                                          <p:attrName>style.visibility</p:attrName>
                                        </p:attrNameLst>
                                      </p:cBhvr>
                                      <p:to>
                                        <p:strVal val="hidden"/>
                                      </p:to>
                                    </p:set>
                                  </p:subTnLst>
                                </p:cTn>
                              </p:par>
                            </p:childTnLst>
                          </p:cTn>
                        </p:par>
                        <p:par>
                          <p:cTn id="136" fill="hold">
                            <p:stCondLst>
                              <p:cond delay="7850"/>
                            </p:stCondLst>
                            <p:childTnLst>
                              <p:par>
                                <p:cTn id="137" presetID="1" presetClass="entr" presetSubtype="0" fill="hold" grpId="1" nodeType="afterEffect">
                                  <p:stCondLst>
                                    <p:cond delay="0"/>
                                  </p:stCondLst>
                                  <p:childTnLst>
                                    <p:set>
                                      <p:cBhvr>
                                        <p:cTn id="138" dur="1" fill="hold">
                                          <p:stCondLst>
                                            <p:cond delay="0"/>
                                          </p:stCondLst>
                                        </p:cTn>
                                        <p:tgtEl>
                                          <p:spTgt spid="56"/>
                                        </p:tgtEl>
                                        <p:attrNameLst>
                                          <p:attrName>style.visibility</p:attrName>
                                        </p:attrNameLst>
                                      </p:cBhvr>
                                      <p:to>
                                        <p:strVal val="visible"/>
                                      </p:to>
                                    </p:set>
                                  </p:childTnLst>
                                </p:cTn>
                              </p:par>
                            </p:childTnLst>
                          </p:cTn>
                        </p:par>
                        <p:par>
                          <p:cTn id="139" fill="hold">
                            <p:stCondLst>
                              <p:cond delay="7850"/>
                            </p:stCondLst>
                            <p:childTnLst>
                              <p:par>
                                <p:cTn id="140" presetID="10" presetClass="entr" presetSubtype="0" fill="hold" grpId="0" nodeType="afterEffect">
                                  <p:stCondLst>
                                    <p:cond delay="4000"/>
                                  </p:stCondLst>
                                  <p:childTnLst>
                                    <p:set>
                                      <p:cBhvr>
                                        <p:cTn id="141" dur="1" fill="hold">
                                          <p:stCondLst>
                                            <p:cond delay="0"/>
                                          </p:stCondLst>
                                        </p:cTn>
                                        <p:tgtEl>
                                          <p:spTgt spid="36"/>
                                        </p:tgtEl>
                                        <p:attrNameLst>
                                          <p:attrName>style.visibility</p:attrName>
                                        </p:attrNameLst>
                                      </p:cBhvr>
                                      <p:to>
                                        <p:strVal val="visible"/>
                                      </p:to>
                                    </p:set>
                                    <p:animEffect transition="in" filter="fade">
                                      <p:cBhvr>
                                        <p:cTn id="142" dur="1000"/>
                                        <p:tgtEl>
                                          <p:spTgt spid="36"/>
                                        </p:tgtEl>
                                      </p:cBhvr>
                                    </p:animEffect>
                                  </p:childTnLst>
                                  <p:subTnLst>
                                    <p:set>
                                      <p:cBhvr override="childStyle">
                                        <p:cTn dur="1" fill="hold" display="0" masterRel="sameClick" afterEffect="1">
                                          <p:stCondLst>
                                            <p:cond evt="end" delay="0">
                                              <p:tn val="140"/>
                                            </p:cond>
                                          </p:stCondLst>
                                        </p:cTn>
                                        <p:tgtEl>
                                          <p:spTgt spid="36"/>
                                        </p:tgtEl>
                                        <p:attrNameLst>
                                          <p:attrName>style.visibility</p:attrName>
                                        </p:attrNameLst>
                                      </p:cBhvr>
                                      <p:to>
                                        <p:strVal val="hidden"/>
                                      </p:to>
                                    </p:set>
                                  </p:subTnLst>
                                </p:cTn>
                              </p:par>
                              <p:par>
                                <p:cTn id="143" presetID="10" presetClass="entr" presetSubtype="0" fill="hold" grpId="0" nodeType="withEffect">
                                  <p:stCondLst>
                                    <p:cond delay="4000"/>
                                  </p:stCondLst>
                                  <p:childTnLst>
                                    <p:set>
                                      <p:cBhvr>
                                        <p:cTn id="144" dur="1" fill="hold">
                                          <p:stCondLst>
                                            <p:cond delay="0"/>
                                          </p:stCondLst>
                                        </p:cTn>
                                        <p:tgtEl>
                                          <p:spTgt spid="46"/>
                                        </p:tgtEl>
                                        <p:attrNameLst>
                                          <p:attrName>style.visibility</p:attrName>
                                        </p:attrNameLst>
                                      </p:cBhvr>
                                      <p:to>
                                        <p:strVal val="visible"/>
                                      </p:to>
                                    </p:set>
                                    <p:animEffect transition="in" filter="fade">
                                      <p:cBhvr>
                                        <p:cTn id="145" dur="1000"/>
                                        <p:tgtEl>
                                          <p:spTgt spid="46"/>
                                        </p:tgtEl>
                                      </p:cBhvr>
                                    </p:animEffect>
                                  </p:childTnLst>
                                  <p:subTnLst>
                                    <p:set>
                                      <p:cBhvr override="childStyle">
                                        <p:cTn dur="1" fill="hold" display="0" masterRel="sameClick" afterEffect="1">
                                          <p:stCondLst>
                                            <p:cond evt="end" delay="0">
                                              <p:tn val="143"/>
                                            </p:cond>
                                          </p:stCondLst>
                                        </p:cTn>
                                        <p:tgtEl>
                                          <p:spTgt spid="46"/>
                                        </p:tgtEl>
                                        <p:attrNameLst>
                                          <p:attrName>style.visibility</p:attrName>
                                        </p:attrNameLst>
                                      </p:cBhvr>
                                      <p:to>
                                        <p:strVal val="hidden"/>
                                      </p:to>
                                    </p:set>
                                  </p:subTnLst>
                                </p:cTn>
                              </p:par>
                            </p:childTnLst>
                          </p:cTn>
                        </p:par>
                        <p:par>
                          <p:cTn id="146" fill="hold">
                            <p:stCondLst>
                              <p:cond delay="12850"/>
                            </p:stCondLst>
                            <p:childTnLst>
                              <p:par>
                                <p:cTn id="147" presetID="10" presetClass="entr" presetSubtype="0" fill="hold" grpId="0" nodeType="afterEffect">
                                  <p:stCondLst>
                                    <p:cond delay="4000"/>
                                  </p:stCondLst>
                                  <p:childTnLst>
                                    <p:set>
                                      <p:cBhvr>
                                        <p:cTn id="148" dur="1" fill="hold">
                                          <p:stCondLst>
                                            <p:cond delay="0"/>
                                          </p:stCondLst>
                                        </p:cTn>
                                        <p:tgtEl>
                                          <p:spTgt spid="37"/>
                                        </p:tgtEl>
                                        <p:attrNameLst>
                                          <p:attrName>style.visibility</p:attrName>
                                        </p:attrNameLst>
                                      </p:cBhvr>
                                      <p:to>
                                        <p:strVal val="visible"/>
                                      </p:to>
                                    </p:set>
                                    <p:animEffect transition="in" filter="fade">
                                      <p:cBhvr>
                                        <p:cTn id="149" dur="1000"/>
                                        <p:tgtEl>
                                          <p:spTgt spid="37"/>
                                        </p:tgtEl>
                                      </p:cBhvr>
                                    </p:animEffect>
                                  </p:childTnLst>
                                  <p:subTnLst>
                                    <p:set>
                                      <p:cBhvr override="childStyle">
                                        <p:cTn dur="1" fill="hold" display="0" masterRel="sameClick" afterEffect="1">
                                          <p:stCondLst>
                                            <p:cond evt="end" delay="0">
                                              <p:tn val="147"/>
                                            </p:cond>
                                          </p:stCondLst>
                                        </p:cTn>
                                        <p:tgtEl>
                                          <p:spTgt spid="37"/>
                                        </p:tgtEl>
                                        <p:attrNameLst>
                                          <p:attrName>style.visibility</p:attrName>
                                        </p:attrNameLst>
                                      </p:cBhvr>
                                      <p:to>
                                        <p:strVal val="hidden"/>
                                      </p:to>
                                    </p:set>
                                  </p:subTnLst>
                                </p:cTn>
                              </p:par>
                              <p:par>
                                <p:cTn id="150" presetID="10" presetClass="entr" presetSubtype="0" fill="hold" grpId="0" nodeType="withEffect">
                                  <p:stCondLst>
                                    <p:cond delay="4000"/>
                                  </p:stCondLst>
                                  <p:childTnLst>
                                    <p:set>
                                      <p:cBhvr>
                                        <p:cTn id="151" dur="1" fill="hold">
                                          <p:stCondLst>
                                            <p:cond delay="0"/>
                                          </p:stCondLst>
                                        </p:cTn>
                                        <p:tgtEl>
                                          <p:spTgt spid="47"/>
                                        </p:tgtEl>
                                        <p:attrNameLst>
                                          <p:attrName>style.visibility</p:attrName>
                                        </p:attrNameLst>
                                      </p:cBhvr>
                                      <p:to>
                                        <p:strVal val="visible"/>
                                      </p:to>
                                    </p:set>
                                    <p:animEffect transition="in" filter="fade">
                                      <p:cBhvr>
                                        <p:cTn id="152" dur="1000"/>
                                        <p:tgtEl>
                                          <p:spTgt spid="47"/>
                                        </p:tgtEl>
                                      </p:cBhvr>
                                    </p:animEffect>
                                  </p:childTnLst>
                                  <p:subTnLst>
                                    <p:set>
                                      <p:cBhvr override="childStyle">
                                        <p:cTn dur="1" fill="hold" display="0" masterRel="sameClick" afterEffect="1">
                                          <p:stCondLst>
                                            <p:cond evt="end" delay="0">
                                              <p:tn val="150"/>
                                            </p:cond>
                                          </p:stCondLst>
                                        </p:cTn>
                                        <p:tgtEl>
                                          <p:spTgt spid="47"/>
                                        </p:tgtEl>
                                        <p:attrNameLst>
                                          <p:attrName>style.visibility</p:attrName>
                                        </p:attrNameLst>
                                      </p:cBhvr>
                                      <p:to>
                                        <p:strVal val="hidden"/>
                                      </p:to>
                                    </p:set>
                                  </p:subTnLst>
                                </p:cTn>
                              </p:par>
                            </p:childTnLst>
                          </p:cTn>
                        </p:par>
                        <p:par>
                          <p:cTn id="153" fill="hold">
                            <p:stCondLst>
                              <p:cond delay="17850"/>
                            </p:stCondLst>
                            <p:childTnLst>
                              <p:par>
                                <p:cTn id="154" presetID="10" presetClass="entr" presetSubtype="0" fill="hold" grpId="0" nodeType="afterEffect">
                                  <p:stCondLst>
                                    <p:cond delay="4000"/>
                                  </p:stCondLst>
                                  <p:childTnLst>
                                    <p:set>
                                      <p:cBhvr>
                                        <p:cTn id="155" dur="1" fill="hold">
                                          <p:stCondLst>
                                            <p:cond delay="0"/>
                                          </p:stCondLst>
                                        </p:cTn>
                                        <p:tgtEl>
                                          <p:spTgt spid="38"/>
                                        </p:tgtEl>
                                        <p:attrNameLst>
                                          <p:attrName>style.visibility</p:attrName>
                                        </p:attrNameLst>
                                      </p:cBhvr>
                                      <p:to>
                                        <p:strVal val="visible"/>
                                      </p:to>
                                    </p:set>
                                    <p:animEffect transition="in" filter="fade">
                                      <p:cBhvr>
                                        <p:cTn id="156" dur="1000"/>
                                        <p:tgtEl>
                                          <p:spTgt spid="38"/>
                                        </p:tgtEl>
                                      </p:cBhvr>
                                    </p:animEffect>
                                  </p:childTnLst>
                                  <p:subTnLst>
                                    <p:set>
                                      <p:cBhvr override="childStyle">
                                        <p:cTn dur="1" fill="hold" display="0" masterRel="sameClick" afterEffect="1">
                                          <p:stCondLst>
                                            <p:cond evt="end" delay="0">
                                              <p:tn val="154"/>
                                            </p:cond>
                                          </p:stCondLst>
                                        </p:cTn>
                                        <p:tgtEl>
                                          <p:spTgt spid="38"/>
                                        </p:tgtEl>
                                        <p:attrNameLst>
                                          <p:attrName>style.visibility</p:attrName>
                                        </p:attrNameLst>
                                      </p:cBhvr>
                                      <p:to>
                                        <p:strVal val="hidden"/>
                                      </p:to>
                                    </p:set>
                                  </p:subTnLst>
                                </p:cTn>
                              </p:par>
                              <p:par>
                                <p:cTn id="157" presetID="10" presetClass="entr" presetSubtype="0" fill="hold" grpId="0" nodeType="withEffect">
                                  <p:stCondLst>
                                    <p:cond delay="4000"/>
                                  </p:stCondLst>
                                  <p:childTnLst>
                                    <p:set>
                                      <p:cBhvr>
                                        <p:cTn id="158" dur="1" fill="hold">
                                          <p:stCondLst>
                                            <p:cond delay="0"/>
                                          </p:stCondLst>
                                        </p:cTn>
                                        <p:tgtEl>
                                          <p:spTgt spid="48"/>
                                        </p:tgtEl>
                                        <p:attrNameLst>
                                          <p:attrName>style.visibility</p:attrName>
                                        </p:attrNameLst>
                                      </p:cBhvr>
                                      <p:to>
                                        <p:strVal val="visible"/>
                                      </p:to>
                                    </p:set>
                                    <p:animEffect transition="in" filter="fade">
                                      <p:cBhvr>
                                        <p:cTn id="159" dur="1000"/>
                                        <p:tgtEl>
                                          <p:spTgt spid="48"/>
                                        </p:tgtEl>
                                      </p:cBhvr>
                                    </p:animEffect>
                                  </p:childTnLst>
                                  <p:subTnLst>
                                    <p:set>
                                      <p:cBhvr override="childStyle">
                                        <p:cTn dur="1" fill="hold" display="0" masterRel="sameClick" afterEffect="1">
                                          <p:stCondLst>
                                            <p:cond evt="end" delay="0">
                                              <p:tn val="157"/>
                                            </p:cond>
                                          </p:stCondLst>
                                        </p:cTn>
                                        <p:tgtEl>
                                          <p:spTgt spid="48"/>
                                        </p:tgtEl>
                                        <p:attrNameLst>
                                          <p:attrName>style.visibility</p:attrName>
                                        </p:attrNameLst>
                                      </p:cBhvr>
                                      <p:to>
                                        <p:strVal val="hidden"/>
                                      </p:to>
                                    </p:set>
                                  </p:subTnLst>
                                </p:cTn>
                              </p:par>
                            </p:childTnLst>
                          </p:cTn>
                        </p:par>
                        <p:par>
                          <p:cTn id="160" fill="hold">
                            <p:stCondLst>
                              <p:cond delay="22850"/>
                            </p:stCondLst>
                            <p:childTnLst>
                              <p:par>
                                <p:cTn id="161" presetID="10" presetClass="entr" presetSubtype="0" fill="hold" grpId="0" nodeType="afterEffect">
                                  <p:stCondLst>
                                    <p:cond delay="4000"/>
                                  </p:stCondLst>
                                  <p:childTnLst>
                                    <p:set>
                                      <p:cBhvr>
                                        <p:cTn id="162" dur="1" fill="hold">
                                          <p:stCondLst>
                                            <p:cond delay="0"/>
                                          </p:stCondLst>
                                        </p:cTn>
                                        <p:tgtEl>
                                          <p:spTgt spid="39"/>
                                        </p:tgtEl>
                                        <p:attrNameLst>
                                          <p:attrName>style.visibility</p:attrName>
                                        </p:attrNameLst>
                                      </p:cBhvr>
                                      <p:to>
                                        <p:strVal val="visible"/>
                                      </p:to>
                                    </p:set>
                                    <p:animEffect transition="in" filter="fade">
                                      <p:cBhvr>
                                        <p:cTn id="163" dur="1000"/>
                                        <p:tgtEl>
                                          <p:spTgt spid="39"/>
                                        </p:tgtEl>
                                      </p:cBhvr>
                                    </p:animEffect>
                                  </p:childTnLst>
                                  <p:subTnLst>
                                    <p:set>
                                      <p:cBhvr override="childStyle">
                                        <p:cTn dur="1" fill="hold" display="0" masterRel="sameClick" afterEffect="1">
                                          <p:stCondLst>
                                            <p:cond evt="end" delay="0">
                                              <p:tn val="161"/>
                                            </p:cond>
                                          </p:stCondLst>
                                        </p:cTn>
                                        <p:tgtEl>
                                          <p:spTgt spid="39"/>
                                        </p:tgtEl>
                                        <p:attrNameLst>
                                          <p:attrName>style.visibility</p:attrName>
                                        </p:attrNameLst>
                                      </p:cBhvr>
                                      <p:to>
                                        <p:strVal val="hidden"/>
                                      </p:to>
                                    </p:set>
                                  </p:subTnLst>
                                </p:cTn>
                              </p:par>
                              <p:par>
                                <p:cTn id="164" presetID="10" presetClass="entr" presetSubtype="0" fill="hold" grpId="0" nodeType="withEffect">
                                  <p:stCondLst>
                                    <p:cond delay="4000"/>
                                  </p:stCondLst>
                                  <p:childTnLst>
                                    <p:set>
                                      <p:cBhvr>
                                        <p:cTn id="165" dur="1" fill="hold">
                                          <p:stCondLst>
                                            <p:cond delay="0"/>
                                          </p:stCondLst>
                                        </p:cTn>
                                        <p:tgtEl>
                                          <p:spTgt spid="49"/>
                                        </p:tgtEl>
                                        <p:attrNameLst>
                                          <p:attrName>style.visibility</p:attrName>
                                        </p:attrNameLst>
                                      </p:cBhvr>
                                      <p:to>
                                        <p:strVal val="visible"/>
                                      </p:to>
                                    </p:set>
                                    <p:animEffect transition="in" filter="fade">
                                      <p:cBhvr>
                                        <p:cTn id="166" dur="1000"/>
                                        <p:tgtEl>
                                          <p:spTgt spid="49"/>
                                        </p:tgtEl>
                                      </p:cBhvr>
                                    </p:animEffect>
                                  </p:childTnLst>
                                  <p:subTnLst>
                                    <p:set>
                                      <p:cBhvr override="childStyle">
                                        <p:cTn dur="1" fill="hold" display="0" masterRel="sameClick" afterEffect="1">
                                          <p:stCondLst>
                                            <p:cond evt="end" delay="0">
                                              <p:tn val="164"/>
                                            </p:cond>
                                          </p:stCondLst>
                                        </p:cTn>
                                        <p:tgtEl>
                                          <p:spTgt spid="49"/>
                                        </p:tgtEl>
                                        <p:attrNameLst>
                                          <p:attrName>style.visibility</p:attrName>
                                        </p:attrNameLst>
                                      </p:cBhvr>
                                      <p:to>
                                        <p:strVal val="hidden"/>
                                      </p:to>
                                    </p:set>
                                  </p:subTnLst>
                                </p:cTn>
                              </p:par>
                            </p:childTnLst>
                          </p:cTn>
                        </p:par>
                        <p:par>
                          <p:cTn id="167" fill="hold">
                            <p:stCondLst>
                              <p:cond delay="27850"/>
                            </p:stCondLst>
                            <p:childTnLst>
                              <p:par>
                                <p:cTn id="168" presetID="10" presetClass="entr" presetSubtype="0" fill="hold" grpId="0" nodeType="afterEffect">
                                  <p:stCondLst>
                                    <p:cond delay="4000"/>
                                  </p:stCondLst>
                                  <p:childTnLst>
                                    <p:set>
                                      <p:cBhvr>
                                        <p:cTn id="169" dur="1" fill="hold">
                                          <p:stCondLst>
                                            <p:cond delay="0"/>
                                          </p:stCondLst>
                                        </p:cTn>
                                        <p:tgtEl>
                                          <p:spTgt spid="40"/>
                                        </p:tgtEl>
                                        <p:attrNameLst>
                                          <p:attrName>style.visibility</p:attrName>
                                        </p:attrNameLst>
                                      </p:cBhvr>
                                      <p:to>
                                        <p:strVal val="visible"/>
                                      </p:to>
                                    </p:set>
                                    <p:animEffect transition="in" filter="fade">
                                      <p:cBhvr>
                                        <p:cTn id="170" dur="1000"/>
                                        <p:tgtEl>
                                          <p:spTgt spid="40"/>
                                        </p:tgtEl>
                                      </p:cBhvr>
                                    </p:animEffect>
                                  </p:childTnLst>
                                  <p:subTnLst>
                                    <p:set>
                                      <p:cBhvr override="childStyle">
                                        <p:cTn dur="1" fill="hold" display="0" masterRel="sameClick" afterEffect="1">
                                          <p:stCondLst>
                                            <p:cond evt="end" delay="0">
                                              <p:tn val="168"/>
                                            </p:cond>
                                          </p:stCondLst>
                                        </p:cTn>
                                        <p:tgtEl>
                                          <p:spTgt spid="40"/>
                                        </p:tgtEl>
                                        <p:attrNameLst>
                                          <p:attrName>style.visibility</p:attrName>
                                        </p:attrNameLst>
                                      </p:cBhvr>
                                      <p:to>
                                        <p:strVal val="hidden"/>
                                      </p:to>
                                    </p:set>
                                  </p:subTnLst>
                                </p:cTn>
                              </p:par>
                              <p:par>
                                <p:cTn id="171" presetID="10" presetClass="entr" presetSubtype="0" fill="hold" grpId="0" nodeType="withEffect">
                                  <p:stCondLst>
                                    <p:cond delay="4000"/>
                                  </p:stCondLst>
                                  <p:childTnLst>
                                    <p:set>
                                      <p:cBhvr>
                                        <p:cTn id="172" dur="1" fill="hold">
                                          <p:stCondLst>
                                            <p:cond delay="0"/>
                                          </p:stCondLst>
                                        </p:cTn>
                                        <p:tgtEl>
                                          <p:spTgt spid="50"/>
                                        </p:tgtEl>
                                        <p:attrNameLst>
                                          <p:attrName>style.visibility</p:attrName>
                                        </p:attrNameLst>
                                      </p:cBhvr>
                                      <p:to>
                                        <p:strVal val="visible"/>
                                      </p:to>
                                    </p:set>
                                    <p:animEffect transition="in" filter="fade">
                                      <p:cBhvr>
                                        <p:cTn id="173" dur="1000"/>
                                        <p:tgtEl>
                                          <p:spTgt spid="50"/>
                                        </p:tgtEl>
                                      </p:cBhvr>
                                    </p:animEffect>
                                  </p:childTnLst>
                                  <p:subTnLst>
                                    <p:set>
                                      <p:cBhvr override="childStyle">
                                        <p:cTn dur="1" fill="hold" display="0" masterRel="sameClick" afterEffect="1">
                                          <p:stCondLst>
                                            <p:cond evt="end" delay="0">
                                              <p:tn val="171"/>
                                            </p:cond>
                                          </p:stCondLst>
                                        </p:cTn>
                                        <p:tgtEl>
                                          <p:spTgt spid="50"/>
                                        </p:tgtEl>
                                        <p:attrNameLst>
                                          <p:attrName>style.visibility</p:attrName>
                                        </p:attrNameLst>
                                      </p:cBhvr>
                                      <p:to>
                                        <p:strVal val="hidden"/>
                                      </p:to>
                                    </p:set>
                                  </p:subTnLst>
                                </p:cTn>
                              </p:par>
                            </p:childTnLst>
                          </p:cTn>
                        </p:par>
                      </p:childTnLst>
                    </p:cTn>
                  </p:par>
                </p:childTnLst>
              </p:cTn>
              <p:nextCondLst>
                <p:cond evt="onClick" delay="0">
                  <p:tgtEl>
                    <p:spTgt spid="55"/>
                  </p:tgtEl>
                </p:cond>
              </p:nextCondLst>
            </p:seq>
            <p:seq concurrent="1" nextAc="seek">
              <p:cTn id="174" restart="whenNotActive" fill="hold" evtFilter="cancelBubble" nodeType="interactiveSeq">
                <p:stCondLst>
                  <p:cond evt="onClick" delay="0">
                    <p:tgtEl>
                      <p:spTgt spid="56"/>
                    </p:tgtEl>
                  </p:cond>
                </p:stCondLst>
                <p:endSync evt="end" delay="0">
                  <p:rtn val="all"/>
                </p:endSync>
                <p:childTnLst>
                  <p:par>
                    <p:cTn id="175" fill="hold">
                      <p:stCondLst>
                        <p:cond delay="0"/>
                      </p:stCondLst>
                      <p:childTnLst>
                        <p:par>
                          <p:cTn id="176" fill="hold">
                            <p:stCondLst>
                              <p:cond delay="0"/>
                            </p:stCondLst>
                            <p:childTnLst>
                              <p:par>
                                <p:cTn id="177" presetID="1" presetClass="exit" presetSubtype="0" fill="hold" grpId="0" nodeType="afterEffect">
                                  <p:stCondLst>
                                    <p:cond delay="0"/>
                                  </p:stCondLst>
                                  <p:childTnLst>
                                    <p:set>
                                      <p:cBhvr>
                                        <p:cTn id="178" dur="1" fill="hold">
                                          <p:stCondLst>
                                            <p:cond delay="0"/>
                                          </p:stCondLst>
                                        </p:cTn>
                                        <p:tgtEl>
                                          <p:spTgt spid="56"/>
                                        </p:tgtEl>
                                        <p:attrNameLst>
                                          <p:attrName>style.visibility</p:attrName>
                                        </p:attrNameLst>
                                      </p:cBhvr>
                                      <p:to>
                                        <p:strVal val="hidden"/>
                                      </p:to>
                                    </p:set>
                                  </p:childTnLst>
                                </p:cTn>
                              </p:par>
                            </p:childTnLst>
                          </p:cTn>
                        </p:par>
                        <p:par>
                          <p:cTn id="179" fill="hold">
                            <p:stCondLst>
                              <p:cond delay="0"/>
                            </p:stCondLst>
                            <p:childTnLst>
                              <p:par>
                                <p:cTn id="180" presetID="10" presetClass="exit" presetSubtype="0" fill="hold" grpId="1" nodeType="afterEffect">
                                  <p:stCondLst>
                                    <p:cond delay="0"/>
                                  </p:stCondLst>
                                  <p:iterate type="wd">
                                    <p:tmPct val="0"/>
                                  </p:iterate>
                                  <p:childTnLst>
                                    <p:animEffect transition="out" filter="fade">
                                      <p:cBhvr>
                                        <p:cTn id="181" dur="500"/>
                                        <p:tgtEl>
                                          <p:spTgt spid="43"/>
                                        </p:tgtEl>
                                      </p:cBhvr>
                                    </p:animEffect>
                                    <p:set>
                                      <p:cBhvr>
                                        <p:cTn id="182" dur="1" fill="hold">
                                          <p:stCondLst>
                                            <p:cond delay="499"/>
                                          </p:stCondLst>
                                        </p:cTn>
                                        <p:tgtEl>
                                          <p:spTgt spid="43"/>
                                        </p:tgtEl>
                                        <p:attrNameLst>
                                          <p:attrName>style.visibility</p:attrName>
                                        </p:attrNameLst>
                                      </p:cBhvr>
                                      <p:to>
                                        <p:strVal val="hidden"/>
                                      </p:to>
                                    </p:set>
                                  </p:childTnLst>
                                </p:cTn>
                              </p:par>
                            </p:childTnLst>
                          </p:cTn>
                        </p:par>
                        <p:par>
                          <p:cTn id="183" fill="hold">
                            <p:stCondLst>
                              <p:cond delay="500"/>
                            </p:stCondLst>
                            <p:childTnLst>
                              <p:par>
                                <p:cTn id="184" presetID="10" presetClass="entr" presetSubtype="0" fill="hold" grpId="0" nodeType="afterEffect">
                                  <p:stCondLst>
                                    <p:cond delay="0"/>
                                  </p:stCondLst>
                                  <p:iterate type="wd">
                                    <p:tmPct val="10000"/>
                                  </p:iterate>
                                  <p:childTnLst>
                                    <p:set>
                                      <p:cBhvr>
                                        <p:cTn id="185" dur="1" fill="hold">
                                          <p:stCondLst>
                                            <p:cond delay="0"/>
                                          </p:stCondLst>
                                        </p:cTn>
                                        <p:tgtEl>
                                          <p:spTgt spid="51"/>
                                        </p:tgtEl>
                                        <p:attrNameLst>
                                          <p:attrName>style.visibility</p:attrName>
                                        </p:attrNameLst>
                                      </p:cBhvr>
                                      <p:to>
                                        <p:strVal val="visible"/>
                                      </p:to>
                                    </p:set>
                                    <p:animEffect transition="in" filter="fade">
                                      <p:cBhvr>
                                        <p:cTn id="186" dur="500"/>
                                        <p:tgtEl>
                                          <p:spTgt spid="51"/>
                                        </p:tgtEl>
                                      </p:cBhvr>
                                    </p:animEffect>
                                  </p:childTnLst>
                                </p:cTn>
                              </p:par>
                            </p:childTnLst>
                          </p:cTn>
                        </p:par>
                        <p:par>
                          <p:cTn id="187" fill="hold">
                            <p:stCondLst>
                              <p:cond delay="2500"/>
                            </p:stCondLst>
                            <p:childTnLst>
                              <p:par>
                                <p:cTn id="188" presetID="10" presetClass="entr" presetSubtype="0" fill="hold" nodeType="afterEffect">
                                  <p:stCondLst>
                                    <p:cond delay="0"/>
                                  </p:stCondLst>
                                  <p:childTnLst>
                                    <p:set>
                                      <p:cBhvr>
                                        <p:cTn id="189" dur="1" fill="hold">
                                          <p:stCondLst>
                                            <p:cond delay="0"/>
                                          </p:stCondLst>
                                        </p:cTn>
                                        <p:tgtEl>
                                          <p:spTgt spid="26"/>
                                        </p:tgtEl>
                                        <p:attrNameLst>
                                          <p:attrName>style.visibility</p:attrName>
                                        </p:attrNameLst>
                                      </p:cBhvr>
                                      <p:to>
                                        <p:strVal val="visible"/>
                                      </p:to>
                                    </p:set>
                                    <p:animEffect transition="in" filter="fade">
                                      <p:cBhvr>
                                        <p:cTn id="190" dur="500"/>
                                        <p:tgtEl>
                                          <p:spTgt spid="26"/>
                                        </p:tgtEl>
                                      </p:cBhvr>
                                    </p:animEffect>
                                  </p:childTnLst>
                                </p:cTn>
                              </p:par>
                              <p:par>
                                <p:cTn id="191" presetID="1" presetClass="entr" presetSubtype="0" fill="hold" nodeType="withEffect">
                                  <p:stCondLst>
                                    <p:cond delay="0"/>
                                  </p:stCondLst>
                                  <p:childTnLst>
                                    <p:set>
                                      <p:cBhvr>
                                        <p:cTn id="192" dur="1" fill="hold">
                                          <p:stCondLst>
                                            <p:cond delay="0"/>
                                          </p:stCondLst>
                                        </p:cTn>
                                        <p:tgtEl>
                                          <p:spTgt spid="20"/>
                                        </p:tgtEl>
                                        <p:attrNameLst>
                                          <p:attrName>style.visibility</p:attrName>
                                        </p:attrNameLst>
                                      </p:cBhvr>
                                      <p:to>
                                        <p:strVal val="visible"/>
                                      </p:to>
                                    </p:set>
                                  </p:childTnLst>
                                </p:cTn>
                              </p:par>
                            </p:childTnLst>
                          </p:cTn>
                        </p:par>
                        <p:par>
                          <p:cTn id="193" fill="hold">
                            <p:stCondLst>
                              <p:cond delay="3000"/>
                            </p:stCondLst>
                            <p:childTnLst>
                              <p:par>
                                <p:cTn id="194" presetID="10" presetClass="entr" presetSubtype="0" repeatCount="10000" fill="hold" grpId="0" nodeType="afterEffect">
                                  <p:stCondLst>
                                    <p:cond delay="0"/>
                                  </p:stCondLst>
                                  <p:childTnLst>
                                    <p:set>
                                      <p:cBhvr>
                                        <p:cTn id="195" dur="1" fill="hold">
                                          <p:stCondLst>
                                            <p:cond delay="0"/>
                                          </p:stCondLst>
                                        </p:cTn>
                                        <p:tgtEl>
                                          <p:spTgt spid="32"/>
                                        </p:tgtEl>
                                        <p:attrNameLst>
                                          <p:attrName>style.visibility</p:attrName>
                                        </p:attrNameLst>
                                      </p:cBhvr>
                                      <p:to>
                                        <p:strVal val="visible"/>
                                      </p:to>
                                    </p:set>
                                    <p:animEffect transition="in" filter="fade">
                                      <p:cBhvr>
                                        <p:cTn id="196" dur="500"/>
                                        <p:tgtEl>
                                          <p:spTgt spid="32"/>
                                        </p:tgtEl>
                                      </p:cBhvr>
                                    </p:animEffect>
                                  </p:childTnLst>
                                  <p:subTnLst>
                                    <p:set>
                                      <p:cBhvr override="childStyle">
                                        <p:cTn dur="1" fill="hold" display="0" masterRel="sameClick" afterEffect="1">
                                          <p:stCondLst>
                                            <p:cond evt="end" delay="0">
                                              <p:tn val="194"/>
                                            </p:cond>
                                          </p:stCondLst>
                                        </p:cTn>
                                        <p:tgtEl>
                                          <p:spTgt spid="32"/>
                                        </p:tgtEl>
                                        <p:attrNameLst>
                                          <p:attrName>style.visibility</p:attrName>
                                        </p:attrNameLst>
                                      </p:cBhvr>
                                      <p:to>
                                        <p:strVal val="hidden"/>
                                      </p:to>
                                    </p:set>
                                  </p:subTnLst>
                                </p:cTn>
                              </p:par>
                            </p:childTnLst>
                          </p:cTn>
                        </p:par>
                        <p:par>
                          <p:cTn id="197" fill="hold">
                            <p:stCondLst>
                              <p:cond delay="8000"/>
                            </p:stCondLst>
                            <p:childTnLst>
                              <p:par>
                                <p:cTn id="198" presetID="10" presetClass="entr" presetSubtype="0" fill="hold" grpId="0" nodeType="afterEffect">
                                  <p:stCondLst>
                                    <p:cond delay="0"/>
                                  </p:stCondLst>
                                  <p:childTnLst>
                                    <p:set>
                                      <p:cBhvr>
                                        <p:cTn id="199" dur="1" fill="hold">
                                          <p:stCondLst>
                                            <p:cond delay="0"/>
                                          </p:stCondLst>
                                        </p:cTn>
                                        <p:tgtEl>
                                          <p:spTgt spid="58"/>
                                        </p:tgtEl>
                                        <p:attrNameLst>
                                          <p:attrName>style.visibility</p:attrName>
                                        </p:attrNameLst>
                                      </p:cBhvr>
                                      <p:to>
                                        <p:strVal val="visible"/>
                                      </p:to>
                                    </p:set>
                                    <p:animEffect transition="in" filter="fade">
                                      <p:cBhvr>
                                        <p:cTn id="200" dur="5000"/>
                                        <p:tgtEl>
                                          <p:spTgt spid="58"/>
                                        </p:tgtEl>
                                      </p:cBhvr>
                                    </p:animEffect>
                                  </p:childTnLst>
                                  <p:subTnLst>
                                    <p:set>
                                      <p:cBhvr override="childStyle">
                                        <p:cTn dur="1" fill="hold" display="0" masterRel="nextClick" afterEffect="1"/>
                                        <p:tgtEl>
                                          <p:spTgt spid="58"/>
                                        </p:tgtEl>
                                        <p:attrNameLst>
                                          <p:attrName>style.visibility</p:attrName>
                                        </p:attrNameLst>
                                      </p:cBhvr>
                                      <p:to>
                                        <p:strVal val="hidden"/>
                                      </p:to>
                                    </p:set>
                                  </p:subTnLst>
                                </p:cTn>
                              </p:par>
                            </p:childTnLst>
                          </p:cTn>
                        </p:par>
                        <p:par>
                          <p:cTn id="201" fill="hold">
                            <p:stCondLst>
                              <p:cond delay="13000"/>
                            </p:stCondLst>
                            <p:childTnLst>
                              <p:par>
                                <p:cTn id="202" presetID="10" presetClass="entr" presetSubtype="0" fill="hold" grpId="3" nodeType="afterEffect">
                                  <p:stCondLst>
                                    <p:cond delay="0"/>
                                  </p:stCondLst>
                                  <p:childTnLst>
                                    <p:set>
                                      <p:cBhvr>
                                        <p:cTn id="203" dur="1" fill="hold">
                                          <p:stCondLst>
                                            <p:cond delay="0"/>
                                          </p:stCondLst>
                                        </p:cTn>
                                        <p:tgtEl>
                                          <p:spTgt spid="24"/>
                                        </p:tgtEl>
                                        <p:attrNameLst>
                                          <p:attrName>style.visibility</p:attrName>
                                        </p:attrNameLst>
                                      </p:cBhvr>
                                      <p:to>
                                        <p:strVal val="visible"/>
                                      </p:to>
                                    </p:set>
                                    <p:animEffect transition="in" filter="fade">
                                      <p:cBhvr>
                                        <p:cTn id="204" dur="500"/>
                                        <p:tgtEl>
                                          <p:spTgt spid="24"/>
                                        </p:tgtEl>
                                      </p:cBhvr>
                                    </p:animEffect>
                                  </p:childTnLst>
                                </p:cTn>
                              </p:par>
                            </p:childTnLst>
                          </p:cTn>
                        </p:par>
                        <p:par>
                          <p:cTn id="205" fill="hold">
                            <p:stCondLst>
                              <p:cond delay="13500"/>
                            </p:stCondLst>
                            <p:childTnLst>
                              <p:par>
                                <p:cTn id="206" presetID="1" presetClass="entr" presetSubtype="0" fill="hold" grpId="2" nodeType="afterEffect">
                                  <p:stCondLst>
                                    <p:cond delay="0"/>
                                  </p:stCondLst>
                                  <p:childTnLst>
                                    <p:set>
                                      <p:cBhvr>
                                        <p:cTn id="207" dur="1" fill="hold">
                                          <p:stCondLst>
                                            <p:cond delay="0"/>
                                          </p:stCondLst>
                                        </p:cTn>
                                        <p:tgtEl>
                                          <p:spTgt spid="28"/>
                                        </p:tgtEl>
                                        <p:attrNameLst>
                                          <p:attrName>style.visibility</p:attrName>
                                        </p:attrNameLst>
                                      </p:cBhvr>
                                      <p:to>
                                        <p:strVal val="visible"/>
                                      </p:to>
                                    </p:set>
                                  </p:childTnLst>
                                </p:cTn>
                              </p:par>
                            </p:childTnLst>
                          </p:cTn>
                        </p:par>
                        <p:par>
                          <p:cTn id="208" fill="hold">
                            <p:stCondLst>
                              <p:cond delay="13500"/>
                            </p:stCondLst>
                            <p:childTnLst>
                              <p:par>
                                <p:cTn id="209" presetID="10" presetClass="exit" presetSubtype="0" fill="hold" grpId="1" nodeType="afterEffect">
                                  <p:stCondLst>
                                    <p:cond delay="0"/>
                                  </p:stCondLst>
                                  <p:iterate type="wd">
                                    <p:tmPct val="0"/>
                                  </p:iterate>
                                  <p:childTnLst>
                                    <p:animEffect transition="out" filter="fade">
                                      <p:cBhvr>
                                        <p:cTn id="210" dur="500"/>
                                        <p:tgtEl>
                                          <p:spTgt spid="51"/>
                                        </p:tgtEl>
                                      </p:cBhvr>
                                    </p:animEffect>
                                    <p:set>
                                      <p:cBhvr>
                                        <p:cTn id="211"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4" grpId="0" animBg="1"/>
      <p:bldP spid="24" grpId="0" animBg="1"/>
      <p:bldP spid="24" grpId="1" animBg="1"/>
      <p:bldP spid="24" grpId="2" animBg="1"/>
      <p:bldP spid="24" grpId="3" animBg="1"/>
      <p:bldP spid="24" grpId="4" animBg="1"/>
      <p:bldP spid="24" grpId="5" animBg="1"/>
      <p:bldP spid="34" grpId="0" animBg="1"/>
      <p:bldP spid="34" grpId="3" animBg="1"/>
      <p:bldP spid="35" grpId="0" animBg="1"/>
      <p:bldP spid="35" grpId="3" animBg="1"/>
      <p:bldP spid="36" grpId="0" animBg="1"/>
      <p:bldP spid="36" grpId="3" animBg="1"/>
      <p:bldP spid="37" grpId="0" animBg="1"/>
      <p:bldP spid="37" grpId="3" animBg="1"/>
      <p:bldP spid="38" grpId="0" animBg="1"/>
      <p:bldP spid="38" grpId="3" animBg="1"/>
      <p:bldP spid="39" grpId="0" animBg="1"/>
      <p:bldP spid="39" grpId="3" animBg="1"/>
      <p:bldP spid="40" grpId="0" animBg="1"/>
      <p:bldP spid="40" grpId="3" animBg="1"/>
      <p:bldP spid="23" grpId="0" animBg="1"/>
      <p:bldP spid="23" grpId="1" animBg="1"/>
      <p:bldP spid="42" grpId="0" animBg="1"/>
      <p:bldP spid="42" grpId="1" animBg="1"/>
      <p:bldP spid="44" grpId="0" animBg="1"/>
      <p:bldP spid="44" grpId="3" animBg="1"/>
      <p:bldP spid="45" grpId="0" animBg="1"/>
      <p:bldP spid="45" grpId="3" animBg="1"/>
      <p:bldP spid="46" grpId="0" animBg="1"/>
      <p:bldP spid="46" grpId="3" animBg="1"/>
      <p:bldP spid="47" grpId="0" animBg="1"/>
      <p:bldP spid="47" grpId="3" animBg="1"/>
      <p:bldP spid="48" grpId="0" animBg="1"/>
      <p:bldP spid="48" grpId="3" animBg="1"/>
      <p:bldP spid="49" grpId="0" animBg="1"/>
      <p:bldP spid="49" grpId="3" animBg="1"/>
      <p:bldP spid="50" grpId="0" animBg="1"/>
      <p:bldP spid="50" grpId="3" animBg="1"/>
      <p:bldP spid="58" grpId="0" animBg="1"/>
      <p:bldP spid="55" grpId="0" animBg="1"/>
      <p:bldP spid="55" grpId="1" animBg="1"/>
      <p:bldP spid="32" grpId="0" animBg="1"/>
      <p:bldP spid="32" grpId="2" animBg="1"/>
      <p:bldP spid="32" grpId="3" animBg="1"/>
      <p:bldP spid="43" grpId="0" animBg="1"/>
      <p:bldP spid="43" grpId="1" animBg="1"/>
      <p:bldP spid="51" grpId="0" animBg="1"/>
      <p:bldP spid="51" grpId="1" animBg="1"/>
      <p:bldP spid="56" grpId="0" animBg="1"/>
      <p:bldP spid="56" grpId="1" animBg="1"/>
      <p:bldP spid="54" grpId="0" animBg="1"/>
      <p:bldP spid="54" grpId="1" animBg="1"/>
      <p:bldP spid="28" grpId="0" animBg="1"/>
      <p:bldP spid="28" grpId="1" animBg="1"/>
      <p:bldP spid="28"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4941"/>
            <a:ext cx="9144000" cy="6788117"/>
            <a:chOff x="0" y="34941"/>
            <a:chExt cx="9144000" cy="6788117"/>
          </a:xfrm>
        </p:grpSpPr>
        <p:pic>
          <p:nvPicPr>
            <p:cNvPr id="9" name="Image 8"/>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chemeClr val="accent1">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44624"/>
            <a:ext cx="9144000" cy="1498178"/>
          </a:xfrm>
          <a:gradFill>
            <a:gsLst>
              <a:gs pos="51000">
                <a:schemeClr val="bg2">
                  <a:lumMod val="90000"/>
                  <a:alpha val="84000"/>
                </a:schemeClr>
              </a:gs>
              <a:gs pos="1000">
                <a:schemeClr val="bg2">
                  <a:alpha val="66000"/>
                </a:schemeClr>
              </a:gs>
              <a:gs pos="100000">
                <a:schemeClr val="bg2">
                  <a:alpha val="66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247669" y="1628800"/>
            <a:ext cx="8932843" cy="2160787"/>
          </a:xfr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Affectation des détecteurs aux contacts des modules FSR14 2x:</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FAM 14 sélecteur rotatif BA sur 2 (le deuxième reste sur 1)</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a:t>
            </a:r>
            <a:r>
              <a:rPr lang="fr-FR" sz="2000" dirty="0">
                <a:latin typeface="Verdana" panose="020B0604030504040204" pitchFamily="34" charset="0"/>
                <a:ea typeface="Verdana" panose="020B0604030504040204" pitchFamily="34" charset="0"/>
                <a:cs typeface="Verdana" panose="020B0604030504040204" pitchFamily="34" charset="0"/>
              </a:rPr>
              <a:t>sélecteur du bas sur </a:t>
            </a:r>
            <a:r>
              <a:rPr lang="fr-FR" sz="2000" dirty="0" smtClean="0">
                <a:latin typeface="Verdana" panose="020B0604030504040204" pitchFamily="34" charset="0"/>
                <a:ea typeface="Verdana" panose="020B0604030504040204" pitchFamily="34" charset="0"/>
                <a:cs typeface="Verdana" panose="020B0604030504040204" pitchFamily="34" charset="0"/>
              </a:rPr>
              <a:t>1 ou 2 (suivant contact désiré) </a:t>
            </a:r>
            <a:endParaRPr lang="fr-FR" sz="2000" dirty="0">
              <a:latin typeface="Verdana" panose="020B0604030504040204" pitchFamily="34" charset="0"/>
              <a:ea typeface="Verdana" panose="020B0604030504040204" pitchFamily="34" charset="0"/>
              <a:cs typeface="Verdana" panose="020B0604030504040204" pitchFamily="34" charset="0"/>
            </a:endParaRP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a:t>
            </a:r>
            <a:r>
              <a:rPr lang="fr-FR" sz="2000" dirty="0">
                <a:latin typeface="Verdana" panose="020B0604030504040204" pitchFamily="34" charset="0"/>
                <a:ea typeface="Verdana" panose="020B0604030504040204" pitchFamily="34" charset="0"/>
                <a:cs typeface="Verdana" panose="020B0604030504040204" pitchFamily="34" charset="0"/>
              </a:rPr>
              <a:t>sélecteur du </a:t>
            </a:r>
            <a:r>
              <a:rPr lang="fr-FR" sz="2000" dirty="0" smtClean="0">
                <a:latin typeface="Verdana" panose="020B0604030504040204" pitchFamily="34" charset="0"/>
                <a:ea typeface="Verdana" panose="020B0604030504040204" pitchFamily="34" charset="0"/>
                <a:cs typeface="Verdana" panose="020B0604030504040204" pitchFamily="34" charset="0"/>
              </a:rPr>
              <a:t>haut  </a:t>
            </a:r>
            <a:r>
              <a:rPr lang="fr-FR" sz="2000" dirty="0">
                <a:latin typeface="Verdana" panose="020B0604030504040204" pitchFamily="34" charset="0"/>
                <a:ea typeface="Verdana" panose="020B0604030504040204" pitchFamily="34" charset="0"/>
                <a:cs typeface="Verdana" panose="020B0604030504040204" pitchFamily="34" charset="0"/>
              </a:rPr>
              <a:t>sur </a:t>
            </a:r>
            <a:r>
              <a:rPr lang="fr-FR" sz="2000" dirty="0" smtClean="0">
                <a:latin typeface="Verdana" panose="020B0604030504040204" pitchFamily="34" charset="0"/>
                <a:ea typeface="Verdana" panose="020B0604030504040204" pitchFamily="34" charset="0"/>
                <a:cs typeface="Verdana" panose="020B0604030504040204" pitchFamily="34" charset="0"/>
              </a:rPr>
              <a:t>fonction désirée</a:t>
            </a:r>
            <a:endParaRPr lang="fr-FR" sz="2000" dirty="0">
              <a:latin typeface="Verdana" panose="020B0604030504040204" pitchFamily="34" charset="0"/>
              <a:ea typeface="Verdana" panose="020B0604030504040204" pitchFamily="34" charset="0"/>
              <a:cs typeface="Verdana" panose="020B0604030504040204" pitchFamily="34" charset="0"/>
            </a:endParaRP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sélecteur central sur LRN enclencher le détecteur </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latin typeface="Verdana" panose="020B0604030504040204" pitchFamily="34" charset="0"/>
                <a:ea typeface="Verdana" panose="020B0604030504040204" pitchFamily="34" charset="0"/>
                <a:cs typeface="Verdana" panose="020B0604030504040204" pitchFamily="34" charset="0"/>
              </a:rPr>
              <a:t>    (</a:t>
            </a:r>
            <a:r>
              <a:rPr lang="fr-FR" sz="2000" dirty="0">
                <a:latin typeface="Verdana" panose="020B0604030504040204" pitchFamily="34" charset="0"/>
                <a:ea typeface="Verdana" panose="020B0604030504040204" pitchFamily="34" charset="0"/>
                <a:cs typeface="Verdana" panose="020B0604030504040204" pitchFamily="34" charset="0"/>
              </a:rPr>
              <a:t>aimant </a:t>
            </a:r>
            <a:r>
              <a:rPr lang="fr-FR" sz="2000" dirty="0" smtClean="0">
                <a:latin typeface="Verdana" panose="020B0604030504040204" pitchFamily="34" charset="0"/>
                <a:ea typeface="Verdana" panose="020B0604030504040204" pitchFamily="34" charset="0"/>
                <a:cs typeface="Verdana" panose="020B0604030504040204" pitchFamily="34" charset="0"/>
              </a:rPr>
              <a:t>fournit sur symbole □ détecteur, sollicitation contact…)</a:t>
            </a:r>
          </a:p>
        </p:txBody>
      </p:sp>
      <p:grpSp>
        <p:nvGrpSpPr>
          <p:cNvPr id="12" name="Groupe 11"/>
          <p:cNvGrpSpPr/>
          <p:nvPr/>
        </p:nvGrpSpPr>
        <p:grpSpPr>
          <a:xfrm>
            <a:off x="107505" y="771475"/>
            <a:ext cx="2664296" cy="5897885"/>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p:cNvPicPr>
            <a:picLocks noChangeAspect="1" noChangeArrowheads="1"/>
          </p:cNvPicPr>
          <p:nvPr/>
        </p:nvPicPr>
        <p:blipFill rotWithShape="1">
          <a:blip r:embed="rId18">
            <a:extLst>
              <a:ext uri="{28A0092B-C50C-407E-A947-70E740481C1C}">
                <a14:useLocalDpi xmlns:a14="http://schemas.microsoft.com/office/drawing/2010/main" val="0"/>
              </a:ext>
            </a:extLst>
          </a:blip>
          <a:srcRect l="14970" t="22486" r="64322" b="19062"/>
          <a:stretch/>
        </p:blipFill>
        <p:spPr bwMode="auto">
          <a:xfrm>
            <a:off x="7241689" y="3809231"/>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78409" t="36752" r="1123" b="6032"/>
          <a:stretch/>
        </p:blipFill>
        <p:spPr bwMode="auto">
          <a:xfrm>
            <a:off x="2724589" y="3835012"/>
            <a:ext cx="1775403" cy="2790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e 3"/>
          <p:cNvSpPr/>
          <p:nvPr/>
        </p:nvSpPr>
        <p:spPr>
          <a:xfrm>
            <a:off x="3543942" y="4941342"/>
            <a:ext cx="406341" cy="406341"/>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20553146">
            <a:off x="7900244" y="5444493"/>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0800000">
            <a:off x="8093931" y="49486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p:nvSpPr>
        <p:spPr>
          <a:xfrm>
            <a:off x="611560" y="2078127"/>
            <a:ext cx="8308771" cy="270753"/>
          </a:xfrm>
          <a:prstGeom prst="rect">
            <a:avLst/>
          </a:prstGeom>
          <a:solidFill>
            <a:srgbClr val="FFFF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683568" y="2420888"/>
            <a:ext cx="8281709" cy="290295"/>
          </a:xfrm>
          <a:prstGeom prst="rect">
            <a:avLst/>
          </a:prstGeom>
          <a:solidFill>
            <a:srgbClr val="00B0F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611560" y="2711183"/>
            <a:ext cx="8349027" cy="429785"/>
          </a:xfrm>
          <a:prstGeom prst="rect">
            <a:avLst/>
          </a:prstGeom>
          <a:solidFill>
            <a:schemeClr val="accent3">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0"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9877487">
            <a:off x="8097997" y="4402712"/>
            <a:ext cx="415393" cy="399002"/>
          </a:xfrm>
          <a:prstGeom prst="ellipse">
            <a:avLst/>
          </a:prstGeom>
          <a:noFill/>
          <a:ln>
            <a:noFill/>
          </a:ln>
          <a:effectLst>
            <a:glow rad="228600">
              <a:schemeClr val="accent6">
                <a:lumMod val="50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Ellipse 36"/>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7236296" y="3818847"/>
            <a:ext cx="1796299" cy="2850513"/>
            <a:chOff x="7388696" y="3987412"/>
            <a:chExt cx="1796299" cy="2850513"/>
          </a:xfrm>
        </p:grpSpPr>
        <p:pic>
          <p:nvPicPr>
            <p:cNvPr id="59" name="Picture 2"/>
            <p:cNvPicPr>
              <a:picLocks noChangeAspect="1" noChangeArrowheads="1"/>
            </p:cNvPicPr>
            <p:nvPr/>
          </p:nvPicPr>
          <p:blipFill rotWithShape="1">
            <a:blip r:embed="rId18">
              <a:extLst>
                <a:ext uri="{28A0092B-C50C-407E-A947-70E740481C1C}">
                  <a14:useLocalDpi xmlns:a14="http://schemas.microsoft.com/office/drawing/2010/main" val="0"/>
                </a:ext>
              </a:extLst>
            </a:blip>
            <a:srcRect l="14970" t="22486" r="64322" b="19062"/>
            <a:stretch/>
          </p:blipFill>
          <p:spPr bwMode="auto">
            <a:xfrm>
              <a:off x="7388696" y="39874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4609824">
              <a:off x="8048576" y="5602479"/>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0800000">
              <a:off x="8246331" y="51010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2" name="Ellipse 31"/>
          <p:cNvSpPr/>
          <p:nvPr/>
        </p:nvSpPr>
        <p:spPr>
          <a:xfrm>
            <a:off x="8112108" y="4940779"/>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lèche gauche 67"/>
          <p:cNvSpPr/>
          <p:nvPr/>
        </p:nvSpPr>
        <p:spPr>
          <a:xfrm flipH="1">
            <a:off x="3675474" y="3429000"/>
            <a:ext cx="4276819" cy="2114496"/>
          </a:xfrm>
          <a:prstGeom prst="leftArrow">
            <a:avLst>
              <a:gd name="adj1" fmla="val 75238"/>
              <a:gd name="adj2" fmla="val 33884"/>
            </a:avLst>
          </a:prstGeom>
          <a:solidFill>
            <a:schemeClr val="accent6">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1 Du FSR 14: sur </a:t>
            </a:r>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0 (contact); 10 (Détecteur de fumée sans mémorisation); 120 (détecteur de présence quelque-soit la luminosité</a:t>
            </a: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1" name="Flèche gauche 50"/>
          <p:cNvSpPr/>
          <p:nvPr/>
        </p:nvSpPr>
        <p:spPr>
          <a:xfrm flipH="1">
            <a:off x="4241166" y="3700142"/>
            <a:ext cx="3548437" cy="2753193"/>
          </a:xfrm>
          <a:prstGeom prst="leftArrow">
            <a:avLst>
              <a:gd name="adj1" fmla="val 75238"/>
              <a:gd name="adj2" fmla="val 33884"/>
            </a:avLst>
          </a:prstGeom>
          <a:solidFill>
            <a:schemeClr val="accent3">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2 du FSR 14 sur position « LRN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clignote rapidement (F=1Hz) puis il s’éteint quand le détecteur est mémorisé</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Flèche gauche 41"/>
          <p:cNvSpPr/>
          <p:nvPr/>
        </p:nvSpPr>
        <p:spPr>
          <a:xfrm>
            <a:off x="3995936" y="3700143"/>
            <a:ext cx="3326436" cy="1994463"/>
          </a:xfrm>
          <a:prstGeom prst="leftArrow">
            <a:avLst>
              <a:gd name="adj1" fmla="val 75238"/>
              <a:gd name="adj2" fmla="val 33884"/>
            </a:avLst>
          </a:prstGeom>
          <a:solidFill>
            <a:srgbClr val="FF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 BA » sur position 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clignote (cycle rapide</a:t>
            </a:r>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a:t>
            </a:r>
          </a:p>
        </p:txBody>
      </p:sp>
      <p:sp>
        <p:nvSpPr>
          <p:cNvPr id="71" name="Rectangle 70"/>
          <p:cNvSpPr/>
          <p:nvPr/>
        </p:nvSpPr>
        <p:spPr>
          <a:xfrm>
            <a:off x="673341" y="3140968"/>
            <a:ext cx="8291935" cy="559175"/>
          </a:xfrm>
          <a:prstGeom prst="rect">
            <a:avLst/>
          </a:prstGeom>
          <a:solidFill>
            <a:schemeClr val="accent6">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èche gauche 42"/>
          <p:cNvSpPr/>
          <p:nvPr/>
        </p:nvSpPr>
        <p:spPr>
          <a:xfrm flipH="1">
            <a:off x="4485925" y="4948680"/>
            <a:ext cx="3110411" cy="1994463"/>
          </a:xfrm>
          <a:prstGeom prst="leftArrow">
            <a:avLst>
              <a:gd name="adj1" fmla="val 75238"/>
              <a:gd name="adj2" fmla="val 33884"/>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3 du FSR 14 sur position 1 ou  2 suivant l’affectation du détecteur.</a:t>
            </a:r>
          </a:p>
        </p:txBody>
      </p:sp>
      <p:pic>
        <p:nvPicPr>
          <p:cNvPr id="72"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87594" t="46720" r="7100" b="44215"/>
          <a:stretch/>
        </p:blipFill>
        <p:spPr bwMode="auto">
          <a:xfrm rot="14609824">
            <a:off x="7874357" y="5426281"/>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3" name="Picture 14"/>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28125" b="89453" l="16764" r="37262"/>
                    </a14:imgEffect>
                  </a14:imgLayer>
                </a14:imgProps>
              </a:ext>
              <a:ext uri="{28A0092B-C50C-407E-A947-70E740481C1C}">
                <a14:useLocalDpi xmlns:a14="http://schemas.microsoft.com/office/drawing/2010/main" val="0"/>
              </a:ext>
            </a:extLst>
          </a:blip>
          <a:srcRect l="15563" t="24618" r="69218" b="10545"/>
          <a:stretch/>
        </p:blipFill>
        <p:spPr bwMode="auto">
          <a:xfrm rot="5400000">
            <a:off x="969824" y="4176486"/>
            <a:ext cx="1530260" cy="36654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4" name="Picture 14"/>
          <p:cNvPicPr>
            <a:picLocks noChangeAspect="1" noChangeArrowheads="1"/>
          </p:cNvPicPr>
          <p:nvPr/>
        </p:nvPicPr>
        <p:blipFill rotWithShape="1">
          <a:blip r:embed="rId22">
            <a:extLst>
              <a:ext uri="{BEBA8EAE-BF5A-486C-A8C5-ECC9F3942E4B}">
                <a14:imgProps xmlns:a14="http://schemas.microsoft.com/office/drawing/2010/main">
                  <a14:imgLayer r:embed="rId21">
                    <a14:imgEffect>
                      <a14:backgroundRemoval t="39193" b="71875" l="30381" r="38580"/>
                    </a14:imgEffect>
                  </a14:imgLayer>
                </a14:imgProps>
              </a:ext>
              <a:ext uri="{28A0092B-C50C-407E-A947-70E740481C1C}">
                <a14:useLocalDpi xmlns:a14="http://schemas.microsoft.com/office/drawing/2010/main" val="0"/>
              </a:ext>
            </a:extLst>
          </a:blip>
          <a:srcRect l="30150" t="37710" r="60051" b="28451"/>
          <a:stretch/>
        </p:blipFill>
        <p:spPr bwMode="auto">
          <a:xfrm rot="5400000">
            <a:off x="509400" y="3065533"/>
            <a:ext cx="1177358" cy="2285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Rectangle 22"/>
          <p:cNvSpPr/>
          <p:nvPr/>
        </p:nvSpPr>
        <p:spPr>
          <a:xfrm>
            <a:off x="2596139" y="5317750"/>
            <a:ext cx="463693" cy="415506"/>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53299" y="5085184"/>
            <a:ext cx="2811590" cy="1477328"/>
          </a:xfrm>
          <a:prstGeom prst="rect">
            <a:avLst/>
          </a:prstGeom>
          <a:solidFill>
            <a:srgbClr val="EDFDD9"/>
          </a:solidFill>
          <a:effectLst>
            <a:softEdge rad="31750"/>
          </a:effectLst>
        </p:spPr>
        <p:txBody>
          <a:bodyPr wrap="square">
            <a:spAutoFit/>
          </a:bodyPr>
          <a:lstStyle/>
          <a:p>
            <a:pPr algn="ctr">
              <a:buFontTx/>
              <a:buChar char="-"/>
            </a:pPr>
            <a:r>
              <a:rPr lang="fr-FR" dirty="0">
                <a:latin typeface="Verdana" panose="020B0604030504040204" pitchFamily="34" charset="0"/>
                <a:ea typeface="Verdana" panose="020B0604030504040204" pitchFamily="34" charset="0"/>
                <a:cs typeface="Verdana" panose="020B0604030504040204" pitchFamily="34" charset="0"/>
              </a:rPr>
              <a:t>Changer de position  le sélecteur du bas et refaire un front montant sur LRN pour le détecteur suivant.  </a:t>
            </a:r>
            <a:r>
              <a:rPr lang="fr-FR" dirty="0" smtClean="0">
                <a:latin typeface="Verdana" panose="020B0604030504040204" pitchFamily="34" charset="0"/>
                <a:ea typeface="Verdana" panose="020B0604030504040204" pitchFamily="34" charset="0"/>
                <a:cs typeface="Verdana" panose="020B0604030504040204" pitchFamily="34" charset="0"/>
              </a:rPr>
              <a:t> </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2632651"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4" name="Rectangle 53"/>
          <p:cNvSpPr/>
          <p:nvPr/>
        </p:nvSpPr>
        <p:spPr>
          <a:xfrm>
            <a:off x="2632651"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28" name="Rectangle 27"/>
          <p:cNvSpPr/>
          <p:nvPr/>
        </p:nvSpPr>
        <p:spPr>
          <a:xfrm>
            <a:off x="2632651"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clic</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Rectangle 54"/>
          <p:cNvSpPr/>
          <p:nvPr/>
        </p:nvSpPr>
        <p:spPr>
          <a:xfrm>
            <a:off x="2664296" y="3429000"/>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Clic</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7655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 presetClass="exit" presetSubtype="0" fill="hold" grpId="1" nodeType="withEffect">
                                  <p:stCondLst>
                                    <p:cond delay="0"/>
                                  </p:stCondLst>
                                  <p:childTnLst>
                                    <p:set>
                                      <p:cBhvr>
                                        <p:cTn id="9" dur="1" fill="hold">
                                          <p:stCondLst>
                                            <p:cond delay="0"/>
                                          </p:stCondLst>
                                        </p:cTn>
                                        <p:tgtEl>
                                          <p:spTgt spid="32"/>
                                        </p:tgtEl>
                                        <p:attrNameLst>
                                          <p:attrName>style.visibility</p:attrName>
                                        </p:attrNameLst>
                                      </p:cBhvr>
                                      <p:to>
                                        <p:strVal val="hidden"/>
                                      </p:to>
                                    </p:set>
                                  </p:childTnLst>
                                </p:cTn>
                              </p:par>
                              <p:par>
                                <p:cTn id="10" presetID="1" presetClass="exit" presetSubtype="0" fill="hold" nodeType="withEffect">
                                  <p:stCondLst>
                                    <p:cond delay="0"/>
                                  </p:stCondLst>
                                  <p:childTnLst>
                                    <p:set>
                                      <p:cBhvr>
                                        <p:cTn id="11" dur="1" fill="hold">
                                          <p:stCondLst>
                                            <p:cond delay="0"/>
                                          </p:stCondLst>
                                        </p:cTn>
                                        <p:tgtEl>
                                          <p:spTgt spid="25"/>
                                        </p:tgtEl>
                                        <p:attrNameLst>
                                          <p:attrName>style.visibility</p:attrName>
                                        </p:attrNameLst>
                                      </p:cBhvr>
                                      <p:to>
                                        <p:strVal val="hidden"/>
                                      </p:to>
                                    </p:set>
                                  </p:childTnLst>
                                </p:cTn>
                              </p:par>
                              <p:par>
                                <p:cTn id="12" presetID="1" presetClass="exit" presetSubtype="0" fill="hold" grpId="1" nodeType="withEffect">
                                  <p:stCondLst>
                                    <p:cond delay="0"/>
                                  </p:stCondLst>
                                  <p:childTnLst>
                                    <p:set>
                                      <p:cBhvr>
                                        <p:cTn id="13" dur="1" fill="hold">
                                          <p:stCondLst>
                                            <p:cond delay="0"/>
                                          </p:stCondLst>
                                        </p:cTn>
                                        <p:tgtEl>
                                          <p:spTgt spid="34"/>
                                        </p:tgtEl>
                                        <p:attrNameLst>
                                          <p:attrName>style.visibility</p:attrName>
                                        </p:attrNameLst>
                                      </p:cBhvr>
                                      <p:to>
                                        <p:strVal val="hidden"/>
                                      </p:to>
                                    </p:set>
                                  </p:childTnLst>
                                </p:cTn>
                              </p:par>
                              <p:par>
                                <p:cTn id="14" presetID="1" presetClass="exit" presetSubtype="0" fill="hold" grpId="1" nodeType="withEffect">
                                  <p:stCondLst>
                                    <p:cond delay="0"/>
                                  </p:stCondLst>
                                  <p:childTnLst>
                                    <p:set>
                                      <p:cBhvr>
                                        <p:cTn id="15" dur="1" fill="hold">
                                          <p:stCondLst>
                                            <p:cond delay="0"/>
                                          </p:stCondLst>
                                        </p:cTn>
                                        <p:tgtEl>
                                          <p:spTgt spid="44"/>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35"/>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45"/>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36"/>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46"/>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37"/>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47"/>
                                        </p:tgtEl>
                                        <p:attrNameLst>
                                          <p:attrName>style.visibility</p:attrName>
                                        </p:attrNameLst>
                                      </p:cBhvr>
                                      <p:to>
                                        <p:strVal val="hidden"/>
                                      </p:to>
                                    </p:set>
                                  </p:childTnLst>
                                </p:cTn>
                              </p:par>
                              <p:par>
                                <p:cTn id="28" presetID="1" presetClass="exit" presetSubtype="0" fill="hold" grpId="1" nodeType="withEffect">
                                  <p:stCondLst>
                                    <p:cond delay="0"/>
                                  </p:stCondLst>
                                  <p:childTnLst>
                                    <p:set>
                                      <p:cBhvr>
                                        <p:cTn id="29" dur="1" fill="hold">
                                          <p:stCondLst>
                                            <p:cond delay="0"/>
                                          </p:stCondLst>
                                        </p:cTn>
                                        <p:tgtEl>
                                          <p:spTgt spid="38"/>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48"/>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39"/>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49"/>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40"/>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50"/>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26"/>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2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28"/>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1" nodeType="afterEffect">
                                  <p:stCondLst>
                                    <p:cond delay="0"/>
                                  </p:stCondLst>
                                  <p:childTnLst>
                                    <p:set>
                                      <p:cBhvr>
                                        <p:cTn id="53" dur="1" fill="hold">
                                          <p:stCondLst>
                                            <p:cond delay="0"/>
                                          </p:stCondLst>
                                        </p:cTn>
                                        <p:tgtEl>
                                          <p:spTgt spid="28"/>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20"/>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25"/>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26"/>
                                        </p:tgtEl>
                                        <p:attrNameLst>
                                          <p:attrName>style.visibility</p:attrName>
                                        </p:attrNameLst>
                                      </p:cBhvr>
                                      <p:to>
                                        <p:strVal val="hidden"/>
                                      </p:to>
                                    </p:set>
                                  </p:childTnLst>
                                </p:cTn>
                              </p:par>
                              <p:par>
                                <p:cTn id="60" presetID="1" presetClass="exit" presetSubtype="0" fill="hold" grpId="2" nodeType="withEffect">
                                  <p:stCondLst>
                                    <p:cond delay="0"/>
                                  </p:stCondLst>
                                  <p:childTnLst>
                                    <p:set>
                                      <p:cBhvr>
                                        <p:cTn id="61" dur="1" fill="hold">
                                          <p:stCondLst>
                                            <p:cond delay="0"/>
                                          </p:stCondLst>
                                        </p:cTn>
                                        <p:tgtEl>
                                          <p:spTgt spid="32"/>
                                        </p:tgtEl>
                                        <p:attrNameLst>
                                          <p:attrName>style.visibility</p:attrName>
                                        </p:attrNameLst>
                                      </p:cBhvr>
                                      <p:to>
                                        <p:strVal val="hidden"/>
                                      </p:to>
                                    </p:set>
                                  </p:childTnLst>
                                </p:cTn>
                              </p:par>
                            </p:childTnLst>
                          </p:cTn>
                        </p:par>
                        <p:par>
                          <p:cTn id="62" fill="hold">
                            <p:stCondLst>
                              <p:cond delay="0"/>
                            </p:stCondLst>
                            <p:childTnLst>
                              <p:par>
                                <p:cTn id="63" presetID="10" presetClass="entr" presetSubtype="0" fill="hold" grpId="0" nodeType="afterEffect">
                                  <p:stCondLst>
                                    <p:cond delay="0"/>
                                  </p:stCondLst>
                                  <p:iterate type="wd">
                                    <p:tmPct val="10000"/>
                                  </p:iterate>
                                  <p:childTnLst>
                                    <p:set>
                                      <p:cBhvr>
                                        <p:cTn id="64" dur="1" fill="hold">
                                          <p:stCondLst>
                                            <p:cond delay="0"/>
                                          </p:stCondLst>
                                        </p:cTn>
                                        <p:tgtEl>
                                          <p:spTgt spid="42"/>
                                        </p:tgtEl>
                                        <p:attrNameLst>
                                          <p:attrName>style.visibility</p:attrName>
                                        </p:attrNameLst>
                                      </p:cBhvr>
                                      <p:to>
                                        <p:strVal val="visible"/>
                                      </p:to>
                                    </p:set>
                                    <p:animEffect transition="in" filter="fade">
                                      <p:cBhvr>
                                        <p:cTn id="65" dur="500"/>
                                        <p:tgtEl>
                                          <p:spTgt spid="42"/>
                                        </p:tgtEl>
                                      </p:cBhvr>
                                    </p:animEffect>
                                  </p:childTnLst>
                                </p:cTn>
                              </p:par>
                              <p:par>
                                <p:cTn id="66" presetID="10" presetClass="entr" presetSubtype="0" repeatCount="10000" fill="hold" grpId="0" nodeType="withEffect">
                                  <p:stCondLst>
                                    <p:cond delay="1250"/>
                                  </p:stCondLst>
                                  <p:childTnLst>
                                    <p:set>
                                      <p:cBhvr>
                                        <p:cTn id="67" dur="1" fill="hold">
                                          <p:stCondLst>
                                            <p:cond delay="0"/>
                                          </p:stCondLst>
                                        </p:cTn>
                                        <p:tgtEl>
                                          <p:spTgt spid="4"/>
                                        </p:tgtEl>
                                        <p:attrNameLst>
                                          <p:attrName>style.visibility</p:attrName>
                                        </p:attrNameLst>
                                      </p:cBhvr>
                                      <p:to>
                                        <p:strVal val="visible"/>
                                      </p:to>
                                    </p:set>
                                    <p:animEffect transition="in" filter="fade">
                                      <p:cBhvr>
                                        <p:cTn id="68" dur="250"/>
                                        <p:tgtEl>
                                          <p:spTgt spid="4"/>
                                        </p:tgtEl>
                                      </p:cBhvr>
                                    </p:animEffect>
                                  </p:childTnLst>
                                  <p:subTnLst>
                                    <p:set>
                                      <p:cBhvr override="childStyle">
                                        <p:cTn dur="1" fill="hold" display="0" masterRel="sameClick" afterEffect="1">
                                          <p:stCondLst>
                                            <p:cond evt="end" delay="0">
                                              <p:tn val="66"/>
                                            </p:cond>
                                          </p:stCondLst>
                                        </p:cTn>
                                        <p:tgtEl>
                                          <p:spTgt spid="4"/>
                                        </p:tgtEl>
                                        <p:attrNameLst>
                                          <p:attrName>style.visibility</p:attrName>
                                        </p:attrNameLst>
                                      </p:cBhvr>
                                      <p:to>
                                        <p:strVal val="hidden"/>
                                      </p:to>
                                    </p:set>
                                  </p:subTnLst>
                                </p:cTn>
                              </p:par>
                            </p:childTnLst>
                          </p:cTn>
                        </p:par>
                        <p:par>
                          <p:cTn id="69" fill="hold">
                            <p:stCondLst>
                              <p:cond delay="3750"/>
                            </p:stCondLst>
                            <p:childTnLst>
                              <p:par>
                                <p:cTn id="70" presetID="1" presetClass="entr" presetSubtype="0" fill="hold" grpId="1" nodeType="afterEffect">
                                  <p:stCondLst>
                                    <p:cond delay="0"/>
                                  </p:stCondLst>
                                  <p:childTnLst>
                                    <p:set>
                                      <p:cBhvr>
                                        <p:cTn id="71" dur="1" fill="hold">
                                          <p:stCondLst>
                                            <p:cond delay="0"/>
                                          </p:stCondLst>
                                        </p:cTn>
                                        <p:tgtEl>
                                          <p:spTgt spid="54"/>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72" restart="whenNotActive" fill="hold" evtFilter="cancelBubble" nodeType="interactiveSeq">
                <p:stCondLst>
                  <p:cond evt="onClick" delay="0">
                    <p:tgtEl>
                      <p:spTgt spid="54"/>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0" nodeType="afterEffect">
                                  <p:stCondLst>
                                    <p:cond delay="0"/>
                                  </p:stCondLst>
                                  <p:childTnLst>
                                    <p:set>
                                      <p:cBhvr>
                                        <p:cTn id="76" dur="1" fill="hold">
                                          <p:stCondLst>
                                            <p:cond delay="0"/>
                                          </p:stCondLst>
                                        </p:cTn>
                                        <p:tgtEl>
                                          <p:spTgt spid="54"/>
                                        </p:tgtEl>
                                        <p:attrNameLst>
                                          <p:attrName>style.visibility</p:attrName>
                                        </p:attrNameLst>
                                      </p:cBhvr>
                                      <p:to>
                                        <p:strVal val="hidden"/>
                                      </p:to>
                                    </p:set>
                                  </p:childTnLst>
                                </p:cTn>
                              </p:par>
                            </p:childTnLst>
                          </p:cTn>
                        </p:par>
                        <p:par>
                          <p:cTn id="77" fill="hold">
                            <p:stCondLst>
                              <p:cond delay="0"/>
                            </p:stCondLst>
                            <p:childTnLst>
                              <p:par>
                                <p:cTn id="78" presetID="10" presetClass="exit" presetSubtype="0" fill="hold" grpId="1" nodeType="afterEffect">
                                  <p:stCondLst>
                                    <p:cond delay="0"/>
                                  </p:stCondLst>
                                  <p:iterate type="wd">
                                    <p:tmPct val="0"/>
                                  </p:iterate>
                                  <p:childTnLst>
                                    <p:animEffect transition="out" filter="fade">
                                      <p:cBhvr>
                                        <p:cTn id="79" dur="500"/>
                                        <p:tgtEl>
                                          <p:spTgt spid="42"/>
                                        </p:tgtEl>
                                      </p:cBhvr>
                                    </p:animEffect>
                                    <p:set>
                                      <p:cBhvr>
                                        <p:cTn id="80" dur="1" fill="hold">
                                          <p:stCondLst>
                                            <p:cond delay="499"/>
                                          </p:stCondLst>
                                        </p:cTn>
                                        <p:tgtEl>
                                          <p:spTgt spid="42"/>
                                        </p:tgtEl>
                                        <p:attrNameLst>
                                          <p:attrName>style.visibility</p:attrName>
                                        </p:attrNameLst>
                                      </p:cBhvr>
                                      <p:to>
                                        <p:strVal val="hidden"/>
                                      </p:to>
                                    </p:set>
                                  </p:childTnLst>
                                </p:cTn>
                              </p:par>
                            </p:childTnLst>
                          </p:cTn>
                        </p:par>
                        <p:par>
                          <p:cTn id="81" fill="hold">
                            <p:stCondLst>
                              <p:cond delay="500"/>
                            </p:stCondLst>
                            <p:childTnLst>
                              <p:par>
                                <p:cTn id="82" presetID="10" presetClass="entr" presetSubtype="0" fill="hold" grpId="0" nodeType="afterEffect">
                                  <p:stCondLst>
                                    <p:cond delay="0"/>
                                  </p:stCondLst>
                                  <p:iterate type="wd">
                                    <p:tmPct val="10000"/>
                                  </p:iterate>
                                  <p:childTnLst>
                                    <p:set>
                                      <p:cBhvr>
                                        <p:cTn id="83" dur="1" fill="hold">
                                          <p:stCondLst>
                                            <p:cond delay="0"/>
                                          </p:stCondLst>
                                        </p:cTn>
                                        <p:tgtEl>
                                          <p:spTgt spid="68"/>
                                        </p:tgtEl>
                                        <p:attrNameLst>
                                          <p:attrName>style.visibility</p:attrName>
                                        </p:attrNameLst>
                                      </p:cBhvr>
                                      <p:to>
                                        <p:strVal val="visible"/>
                                      </p:to>
                                    </p:set>
                                    <p:animEffect transition="in" filter="fade">
                                      <p:cBhvr>
                                        <p:cTn id="84" dur="500"/>
                                        <p:tgtEl>
                                          <p:spTgt spid="68"/>
                                        </p:tgtEl>
                                      </p:cBhvr>
                                    </p:animEffect>
                                  </p:childTnLst>
                                </p:cTn>
                              </p:par>
                              <p:par>
                                <p:cTn id="85" presetID="10" presetClass="entr" presetSubtype="0" fill="hold" nodeType="withEffect">
                                  <p:stCondLst>
                                    <p:cond delay="1000"/>
                                  </p:stCondLst>
                                  <p:childTnLst>
                                    <p:set>
                                      <p:cBhvr>
                                        <p:cTn id="86" dur="1" fill="hold">
                                          <p:stCondLst>
                                            <p:cond delay="0"/>
                                          </p:stCondLst>
                                        </p:cTn>
                                        <p:tgtEl>
                                          <p:spTgt spid="70"/>
                                        </p:tgtEl>
                                        <p:attrNameLst>
                                          <p:attrName>style.visibility</p:attrName>
                                        </p:attrNameLst>
                                      </p:cBhvr>
                                      <p:to>
                                        <p:strVal val="visible"/>
                                      </p:to>
                                    </p:set>
                                    <p:animEffect transition="in" filter="fade">
                                      <p:cBhvr>
                                        <p:cTn id="87" dur="750"/>
                                        <p:tgtEl>
                                          <p:spTgt spid="70"/>
                                        </p:tgtEl>
                                      </p:cBhvr>
                                    </p:animEffect>
                                  </p:childTnLst>
                                </p:cTn>
                              </p:par>
                              <p:par>
                                <p:cTn id="88" presetID="8" presetClass="emph" presetSubtype="0" repeatCount="3000" autoRev="1" fill="hold" nodeType="withEffect">
                                  <p:stCondLst>
                                    <p:cond delay="1000"/>
                                  </p:stCondLst>
                                  <p:childTnLst>
                                    <p:animRot by="14400000">
                                      <p:cBhvr>
                                        <p:cTn id="89" dur="1250" fill="hold"/>
                                        <p:tgtEl>
                                          <p:spTgt spid="70"/>
                                        </p:tgtEl>
                                        <p:attrNameLst>
                                          <p:attrName>r</p:attrName>
                                        </p:attrNameLst>
                                      </p:cBhvr>
                                    </p:animRot>
                                  </p:childTnLst>
                                </p:cTn>
                              </p:par>
                            </p:childTnLst>
                          </p:cTn>
                        </p:par>
                        <p:par>
                          <p:cTn id="90" fill="hold">
                            <p:stCondLst>
                              <p:cond delay="9000"/>
                            </p:stCondLst>
                            <p:childTnLst>
                              <p:par>
                                <p:cTn id="91" presetID="1" presetClass="entr" presetSubtype="0" fill="hold" grpId="1" nodeType="afterEffect">
                                  <p:stCondLst>
                                    <p:cond delay="0"/>
                                  </p:stCondLst>
                                  <p:childTnLst>
                                    <p:set>
                                      <p:cBhvr>
                                        <p:cTn id="92"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54"/>
                  </p:tgtEl>
                </p:cond>
              </p:nextCondLst>
            </p:seq>
            <p:seq concurrent="1" nextAc="seek">
              <p:cTn id="93" restart="whenNotActive" fill="hold" evtFilter="cancelBubble" nodeType="interactiveSeq">
                <p:stCondLst>
                  <p:cond evt="onClick" delay="0">
                    <p:tgtEl>
                      <p:spTgt spid="55"/>
                    </p:tgtEl>
                  </p:cond>
                </p:stCondLst>
                <p:endSync evt="end" delay="0">
                  <p:rtn val="all"/>
                </p:endSync>
                <p:childTnLst>
                  <p:par>
                    <p:cTn id="94" fill="hold">
                      <p:stCondLst>
                        <p:cond delay="0"/>
                      </p:stCondLst>
                      <p:childTnLst>
                        <p:par>
                          <p:cTn id="95" fill="hold">
                            <p:stCondLst>
                              <p:cond delay="0"/>
                            </p:stCondLst>
                            <p:childTnLst>
                              <p:par>
                                <p:cTn id="96" presetID="1" presetClass="exit" presetSubtype="0" fill="hold" grpId="0" nodeType="withEffect">
                                  <p:stCondLst>
                                    <p:cond delay="1000"/>
                                  </p:stCondLst>
                                  <p:childTnLst>
                                    <p:set>
                                      <p:cBhvr>
                                        <p:cTn id="97" dur="1" fill="hold">
                                          <p:stCondLst>
                                            <p:cond delay="0"/>
                                          </p:stCondLst>
                                        </p:cTn>
                                        <p:tgtEl>
                                          <p:spTgt spid="55"/>
                                        </p:tgtEl>
                                        <p:attrNameLst>
                                          <p:attrName>style.visibility</p:attrName>
                                        </p:attrNameLst>
                                      </p:cBhvr>
                                      <p:to>
                                        <p:strVal val="hidden"/>
                                      </p:to>
                                    </p:set>
                                  </p:childTnLst>
                                </p:cTn>
                              </p:par>
                              <p:par>
                                <p:cTn id="98" presetID="10" presetClass="exit" presetSubtype="0" fill="hold" grpId="1" nodeType="withEffect">
                                  <p:stCondLst>
                                    <p:cond delay="1000"/>
                                  </p:stCondLst>
                                  <p:iterate type="wd">
                                    <p:tmPct val="0"/>
                                  </p:iterate>
                                  <p:childTnLst>
                                    <p:animEffect transition="out" filter="fade">
                                      <p:cBhvr>
                                        <p:cTn id="99" dur="500"/>
                                        <p:tgtEl>
                                          <p:spTgt spid="68"/>
                                        </p:tgtEl>
                                      </p:cBhvr>
                                    </p:animEffect>
                                    <p:set>
                                      <p:cBhvr>
                                        <p:cTn id="100" dur="1" fill="hold">
                                          <p:stCondLst>
                                            <p:cond delay="499"/>
                                          </p:stCondLst>
                                        </p:cTn>
                                        <p:tgtEl>
                                          <p:spTgt spid="68"/>
                                        </p:tgtEl>
                                        <p:attrNameLst>
                                          <p:attrName>style.visibility</p:attrName>
                                        </p:attrNameLst>
                                      </p:cBhvr>
                                      <p:to>
                                        <p:strVal val="hidden"/>
                                      </p:to>
                                    </p:set>
                                  </p:childTnLst>
                                </p:cTn>
                              </p:par>
                              <p:par>
                                <p:cTn id="101" presetID="10" presetClass="entr" presetSubtype="0" fill="hold" grpId="0" nodeType="withEffect">
                                  <p:stCondLst>
                                    <p:cond delay="0"/>
                                  </p:stCondLst>
                                  <p:iterate type="wd">
                                    <p:tmPct val="10000"/>
                                  </p:iterate>
                                  <p:childTnLst>
                                    <p:set>
                                      <p:cBhvr>
                                        <p:cTn id="102" dur="1" fill="hold">
                                          <p:stCondLst>
                                            <p:cond delay="0"/>
                                          </p:stCondLst>
                                        </p:cTn>
                                        <p:tgtEl>
                                          <p:spTgt spid="43"/>
                                        </p:tgtEl>
                                        <p:attrNameLst>
                                          <p:attrName>style.visibility</p:attrName>
                                        </p:attrNameLst>
                                      </p:cBhvr>
                                      <p:to>
                                        <p:strVal val="visible"/>
                                      </p:to>
                                    </p:set>
                                    <p:animEffect transition="in" filter="fade">
                                      <p:cBhvr>
                                        <p:cTn id="103" dur="500"/>
                                        <p:tgtEl>
                                          <p:spTgt spid="43"/>
                                        </p:tgtEl>
                                      </p:cBhvr>
                                    </p:animEffect>
                                  </p:childTnLst>
                                </p:cTn>
                              </p:par>
                            </p:childTnLst>
                          </p:cTn>
                        </p:par>
                        <p:par>
                          <p:cTn id="104" fill="hold">
                            <p:stCondLst>
                              <p:cond delay="1500"/>
                            </p:stCondLst>
                            <p:childTnLst>
                              <p:par>
                                <p:cTn id="105" presetID="10" presetClass="entr" presetSubtype="0" fill="hold" nodeType="after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fade">
                                      <p:cBhvr>
                                        <p:cTn id="107" dur="500"/>
                                        <p:tgtEl>
                                          <p:spTgt spid="25"/>
                                        </p:tgtEl>
                                      </p:cBhvr>
                                    </p:animEffect>
                                  </p:childTnLst>
                                </p:cTn>
                              </p:par>
                              <p:par>
                                <p:cTn id="108" presetID="1" presetClass="entr" presetSubtype="0" fill="hold" nodeType="withEffect">
                                  <p:stCondLst>
                                    <p:cond delay="0"/>
                                  </p:stCondLst>
                                  <p:childTnLst>
                                    <p:set>
                                      <p:cBhvr>
                                        <p:cTn id="109" dur="1" fill="hold">
                                          <p:stCondLst>
                                            <p:cond delay="0"/>
                                          </p:stCondLst>
                                        </p:cTn>
                                        <p:tgtEl>
                                          <p:spTgt spid="72"/>
                                        </p:tgtEl>
                                        <p:attrNameLst>
                                          <p:attrName>style.visibility</p:attrName>
                                        </p:attrNameLst>
                                      </p:cBhvr>
                                      <p:to>
                                        <p:strVal val="visible"/>
                                      </p:to>
                                    </p:set>
                                  </p:childTnLst>
                                </p:cTn>
                              </p:par>
                              <p:par>
                                <p:cTn id="110" presetID="8" presetClass="emph" presetSubtype="0" repeatCount="3000" autoRev="1" fill="hold" nodeType="withEffect">
                                  <p:stCondLst>
                                    <p:cond delay="0"/>
                                  </p:stCondLst>
                                  <p:childTnLst>
                                    <p:animRot by="3600000">
                                      <p:cBhvr>
                                        <p:cTn id="111" dur="1250" fill="hold"/>
                                        <p:tgtEl>
                                          <p:spTgt spid="72"/>
                                        </p:tgtEl>
                                        <p:attrNameLst>
                                          <p:attrName>r</p:attrName>
                                        </p:attrNameLst>
                                      </p:cBhvr>
                                    </p:animRot>
                                  </p:childTnLst>
                                </p:cTn>
                              </p:par>
                            </p:childTnLst>
                          </p:cTn>
                        </p:par>
                        <p:par>
                          <p:cTn id="112" fill="hold">
                            <p:stCondLst>
                              <p:cond delay="9000"/>
                            </p:stCondLst>
                            <p:childTnLst>
                              <p:par>
                                <p:cTn id="113" presetID="10" presetClass="entr" presetSubtype="0" fill="hold" grpId="0" nodeType="afterEffect">
                                  <p:stCondLst>
                                    <p:cond delay="0"/>
                                  </p:stCondLst>
                                  <p:childTnLst>
                                    <p:set>
                                      <p:cBhvr>
                                        <p:cTn id="114" dur="1" fill="hold">
                                          <p:stCondLst>
                                            <p:cond delay="0"/>
                                          </p:stCondLst>
                                        </p:cTn>
                                        <p:tgtEl>
                                          <p:spTgt spid="34"/>
                                        </p:tgtEl>
                                        <p:attrNameLst>
                                          <p:attrName>style.visibility</p:attrName>
                                        </p:attrNameLst>
                                      </p:cBhvr>
                                      <p:to>
                                        <p:strVal val="visible"/>
                                      </p:to>
                                    </p:set>
                                    <p:animEffect transition="in" filter="fade">
                                      <p:cBhvr>
                                        <p:cTn id="115" dur="1000"/>
                                        <p:tgtEl>
                                          <p:spTgt spid="34"/>
                                        </p:tgtEl>
                                      </p:cBhvr>
                                    </p:animEffect>
                                  </p:childTnLst>
                                  <p:subTnLst>
                                    <p:set>
                                      <p:cBhvr override="childStyle">
                                        <p:cTn dur="1" fill="hold" display="0" masterRel="sameClick" afterEffect="1">
                                          <p:stCondLst>
                                            <p:cond evt="end" delay="0">
                                              <p:tn val="113"/>
                                            </p:cond>
                                          </p:stCondLst>
                                        </p:cTn>
                                        <p:tgtEl>
                                          <p:spTgt spid="34"/>
                                        </p:tgtEl>
                                        <p:attrNameLst>
                                          <p:attrName>style.visibility</p:attrName>
                                        </p:attrNameLst>
                                      </p:cBhvr>
                                      <p:to>
                                        <p:strVal val="hidden"/>
                                      </p:to>
                                    </p:set>
                                  </p:subTnLst>
                                </p:cTn>
                              </p:par>
                              <p:par>
                                <p:cTn id="116" presetID="10" presetClass="entr" presetSubtype="0" fill="hold" grpId="0" nodeType="withEffect">
                                  <p:stCondLst>
                                    <p:cond delay="0"/>
                                  </p:stCondLst>
                                  <p:childTnLst>
                                    <p:set>
                                      <p:cBhvr>
                                        <p:cTn id="117" dur="1" fill="hold">
                                          <p:stCondLst>
                                            <p:cond delay="0"/>
                                          </p:stCondLst>
                                        </p:cTn>
                                        <p:tgtEl>
                                          <p:spTgt spid="44"/>
                                        </p:tgtEl>
                                        <p:attrNameLst>
                                          <p:attrName>style.visibility</p:attrName>
                                        </p:attrNameLst>
                                      </p:cBhvr>
                                      <p:to>
                                        <p:strVal val="visible"/>
                                      </p:to>
                                    </p:set>
                                    <p:animEffect transition="in" filter="fade">
                                      <p:cBhvr>
                                        <p:cTn id="118" dur="1000"/>
                                        <p:tgtEl>
                                          <p:spTgt spid="44"/>
                                        </p:tgtEl>
                                      </p:cBhvr>
                                    </p:animEffect>
                                  </p:childTnLst>
                                  <p:subTnLst>
                                    <p:set>
                                      <p:cBhvr override="childStyle">
                                        <p:cTn dur="1" fill="hold" display="0" masterRel="sameClick" afterEffect="1">
                                          <p:stCondLst>
                                            <p:cond evt="end" delay="0">
                                              <p:tn val="116"/>
                                            </p:cond>
                                          </p:stCondLst>
                                        </p:cTn>
                                        <p:tgtEl>
                                          <p:spTgt spid="44"/>
                                        </p:tgtEl>
                                        <p:attrNameLst>
                                          <p:attrName>style.visibility</p:attrName>
                                        </p:attrNameLst>
                                      </p:cBhvr>
                                      <p:to>
                                        <p:strVal val="hidden"/>
                                      </p:to>
                                    </p:set>
                                  </p:subTnLst>
                                </p:cTn>
                              </p:par>
                            </p:childTnLst>
                          </p:cTn>
                        </p:par>
                        <p:par>
                          <p:cTn id="119" fill="hold">
                            <p:stCondLst>
                              <p:cond delay="10000"/>
                            </p:stCondLst>
                            <p:childTnLst>
                              <p:par>
                                <p:cTn id="120" presetID="10" presetClass="entr" presetSubtype="0" fill="hold" grpId="0" nodeType="afterEffect">
                                  <p:stCondLst>
                                    <p:cond delay="4000"/>
                                  </p:stCondLst>
                                  <p:childTnLst>
                                    <p:set>
                                      <p:cBhvr>
                                        <p:cTn id="121" dur="1" fill="hold">
                                          <p:stCondLst>
                                            <p:cond delay="0"/>
                                          </p:stCondLst>
                                        </p:cTn>
                                        <p:tgtEl>
                                          <p:spTgt spid="35"/>
                                        </p:tgtEl>
                                        <p:attrNameLst>
                                          <p:attrName>style.visibility</p:attrName>
                                        </p:attrNameLst>
                                      </p:cBhvr>
                                      <p:to>
                                        <p:strVal val="visible"/>
                                      </p:to>
                                    </p:set>
                                    <p:animEffect transition="in" filter="fade">
                                      <p:cBhvr>
                                        <p:cTn id="122" dur="1000"/>
                                        <p:tgtEl>
                                          <p:spTgt spid="35"/>
                                        </p:tgtEl>
                                      </p:cBhvr>
                                    </p:animEffect>
                                  </p:childTnLst>
                                  <p:subTnLst>
                                    <p:set>
                                      <p:cBhvr override="childStyle">
                                        <p:cTn dur="1" fill="hold" display="0" masterRel="sameClick" afterEffect="1">
                                          <p:stCondLst>
                                            <p:cond evt="end" delay="0">
                                              <p:tn val="120"/>
                                            </p:cond>
                                          </p:stCondLst>
                                        </p:cTn>
                                        <p:tgtEl>
                                          <p:spTgt spid="35"/>
                                        </p:tgtEl>
                                        <p:attrNameLst>
                                          <p:attrName>style.visibility</p:attrName>
                                        </p:attrNameLst>
                                      </p:cBhvr>
                                      <p:to>
                                        <p:strVal val="hidden"/>
                                      </p:to>
                                    </p:set>
                                  </p:subTnLst>
                                </p:cTn>
                              </p:par>
                              <p:par>
                                <p:cTn id="123" presetID="10" presetClass="entr" presetSubtype="0" fill="hold" grpId="0" nodeType="withEffect">
                                  <p:stCondLst>
                                    <p:cond delay="4000"/>
                                  </p:stCondLst>
                                  <p:childTnLst>
                                    <p:set>
                                      <p:cBhvr>
                                        <p:cTn id="124" dur="1" fill="hold">
                                          <p:stCondLst>
                                            <p:cond delay="0"/>
                                          </p:stCondLst>
                                        </p:cTn>
                                        <p:tgtEl>
                                          <p:spTgt spid="45"/>
                                        </p:tgtEl>
                                        <p:attrNameLst>
                                          <p:attrName>style.visibility</p:attrName>
                                        </p:attrNameLst>
                                      </p:cBhvr>
                                      <p:to>
                                        <p:strVal val="visible"/>
                                      </p:to>
                                    </p:set>
                                    <p:animEffect transition="in" filter="fade">
                                      <p:cBhvr>
                                        <p:cTn id="125" dur="1000"/>
                                        <p:tgtEl>
                                          <p:spTgt spid="45"/>
                                        </p:tgtEl>
                                      </p:cBhvr>
                                    </p:animEffect>
                                  </p:childTnLst>
                                  <p:subTnLst>
                                    <p:set>
                                      <p:cBhvr override="childStyle">
                                        <p:cTn dur="1" fill="hold" display="0" masterRel="sameClick" afterEffect="1">
                                          <p:stCondLst>
                                            <p:cond evt="end" delay="0">
                                              <p:tn val="123"/>
                                            </p:cond>
                                          </p:stCondLst>
                                        </p:cTn>
                                        <p:tgtEl>
                                          <p:spTgt spid="45"/>
                                        </p:tgtEl>
                                        <p:attrNameLst>
                                          <p:attrName>style.visibility</p:attrName>
                                        </p:attrNameLst>
                                      </p:cBhvr>
                                      <p:to>
                                        <p:strVal val="hidden"/>
                                      </p:to>
                                    </p:set>
                                  </p:subTnLst>
                                </p:cTn>
                              </p:par>
                            </p:childTnLst>
                          </p:cTn>
                        </p:par>
                        <p:par>
                          <p:cTn id="126" fill="hold">
                            <p:stCondLst>
                              <p:cond delay="15000"/>
                            </p:stCondLst>
                            <p:childTnLst>
                              <p:par>
                                <p:cTn id="127" presetID="1" presetClass="entr" presetSubtype="0" fill="hold" grpId="1" nodeType="afterEffect">
                                  <p:stCondLst>
                                    <p:cond delay="0"/>
                                  </p:stCondLst>
                                  <p:childTnLst>
                                    <p:set>
                                      <p:cBhvr>
                                        <p:cTn id="128" dur="1" fill="hold">
                                          <p:stCondLst>
                                            <p:cond delay="0"/>
                                          </p:stCondLst>
                                        </p:cTn>
                                        <p:tgtEl>
                                          <p:spTgt spid="56"/>
                                        </p:tgtEl>
                                        <p:attrNameLst>
                                          <p:attrName>style.visibility</p:attrName>
                                        </p:attrNameLst>
                                      </p:cBhvr>
                                      <p:to>
                                        <p:strVal val="visible"/>
                                      </p:to>
                                    </p:set>
                                  </p:childTnLst>
                                </p:cTn>
                              </p:par>
                            </p:childTnLst>
                          </p:cTn>
                        </p:par>
                        <p:par>
                          <p:cTn id="129" fill="hold">
                            <p:stCondLst>
                              <p:cond delay="15000"/>
                            </p:stCondLst>
                            <p:childTnLst>
                              <p:par>
                                <p:cTn id="130" presetID="10" presetClass="entr" presetSubtype="0" fill="hold" grpId="0" nodeType="afterEffect">
                                  <p:stCondLst>
                                    <p:cond delay="4000"/>
                                  </p:stCondLst>
                                  <p:childTnLst>
                                    <p:set>
                                      <p:cBhvr>
                                        <p:cTn id="131" dur="1" fill="hold">
                                          <p:stCondLst>
                                            <p:cond delay="0"/>
                                          </p:stCondLst>
                                        </p:cTn>
                                        <p:tgtEl>
                                          <p:spTgt spid="36"/>
                                        </p:tgtEl>
                                        <p:attrNameLst>
                                          <p:attrName>style.visibility</p:attrName>
                                        </p:attrNameLst>
                                      </p:cBhvr>
                                      <p:to>
                                        <p:strVal val="visible"/>
                                      </p:to>
                                    </p:set>
                                    <p:animEffect transition="in" filter="fade">
                                      <p:cBhvr>
                                        <p:cTn id="132" dur="1000"/>
                                        <p:tgtEl>
                                          <p:spTgt spid="36"/>
                                        </p:tgtEl>
                                      </p:cBhvr>
                                    </p:animEffect>
                                  </p:childTnLst>
                                  <p:subTnLst>
                                    <p:set>
                                      <p:cBhvr override="childStyle">
                                        <p:cTn dur="1" fill="hold" display="0" masterRel="sameClick" afterEffect="1">
                                          <p:stCondLst>
                                            <p:cond evt="end" delay="0">
                                              <p:tn val="130"/>
                                            </p:cond>
                                          </p:stCondLst>
                                        </p:cTn>
                                        <p:tgtEl>
                                          <p:spTgt spid="36"/>
                                        </p:tgtEl>
                                        <p:attrNameLst>
                                          <p:attrName>style.visibility</p:attrName>
                                        </p:attrNameLst>
                                      </p:cBhvr>
                                      <p:to>
                                        <p:strVal val="hidden"/>
                                      </p:to>
                                    </p:set>
                                  </p:subTnLst>
                                </p:cTn>
                              </p:par>
                              <p:par>
                                <p:cTn id="133" presetID="10" presetClass="entr" presetSubtype="0" fill="hold" grpId="0" nodeType="withEffect">
                                  <p:stCondLst>
                                    <p:cond delay="4000"/>
                                  </p:stCondLst>
                                  <p:childTnLst>
                                    <p:set>
                                      <p:cBhvr>
                                        <p:cTn id="134" dur="1" fill="hold">
                                          <p:stCondLst>
                                            <p:cond delay="0"/>
                                          </p:stCondLst>
                                        </p:cTn>
                                        <p:tgtEl>
                                          <p:spTgt spid="46"/>
                                        </p:tgtEl>
                                        <p:attrNameLst>
                                          <p:attrName>style.visibility</p:attrName>
                                        </p:attrNameLst>
                                      </p:cBhvr>
                                      <p:to>
                                        <p:strVal val="visible"/>
                                      </p:to>
                                    </p:set>
                                    <p:animEffect transition="in" filter="fade">
                                      <p:cBhvr>
                                        <p:cTn id="135" dur="1000"/>
                                        <p:tgtEl>
                                          <p:spTgt spid="46"/>
                                        </p:tgtEl>
                                      </p:cBhvr>
                                    </p:animEffect>
                                  </p:childTnLst>
                                  <p:subTnLst>
                                    <p:set>
                                      <p:cBhvr override="childStyle">
                                        <p:cTn dur="1" fill="hold" display="0" masterRel="sameClick" afterEffect="1">
                                          <p:stCondLst>
                                            <p:cond evt="end" delay="0">
                                              <p:tn val="133"/>
                                            </p:cond>
                                          </p:stCondLst>
                                        </p:cTn>
                                        <p:tgtEl>
                                          <p:spTgt spid="46"/>
                                        </p:tgtEl>
                                        <p:attrNameLst>
                                          <p:attrName>style.visibility</p:attrName>
                                        </p:attrNameLst>
                                      </p:cBhvr>
                                      <p:to>
                                        <p:strVal val="hidden"/>
                                      </p:to>
                                    </p:set>
                                  </p:subTnLst>
                                </p:cTn>
                              </p:par>
                            </p:childTnLst>
                          </p:cTn>
                        </p:par>
                        <p:par>
                          <p:cTn id="136" fill="hold">
                            <p:stCondLst>
                              <p:cond delay="20000"/>
                            </p:stCondLst>
                            <p:childTnLst>
                              <p:par>
                                <p:cTn id="137" presetID="10" presetClass="entr" presetSubtype="0" fill="hold" grpId="0" nodeType="afterEffect">
                                  <p:stCondLst>
                                    <p:cond delay="4000"/>
                                  </p:stCondLst>
                                  <p:childTnLst>
                                    <p:set>
                                      <p:cBhvr>
                                        <p:cTn id="138" dur="1" fill="hold">
                                          <p:stCondLst>
                                            <p:cond delay="0"/>
                                          </p:stCondLst>
                                        </p:cTn>
                                        <p:tgtEl>
                                          <p:spTgt spid="37"/>
                                        </p:tgtEl>
                                        <p:attrNameLst>
                                          <p:attrName>style.visibility</p:attrName>
                                        </p:attrNameLst>
                                      </p:cBhvr>
                                      <p:to>
                                        <p:strVal val="visible"/>
                                      </p:to>
                                    </p:set>
                                    <p:animEffect transition="in" filter="fade">
                                      <p:cBhvr>
                                        <p:cTn id="139" dur="1000"/>
                                        <p:tgtEl>
                                          <p:spTgt spid="37"/>
                                        </p:tgtEl>
                                      </p:cBhvr>
                                    </p:animEffect>
                                  </p:childTnLst>
                                  <p:subTnLst>
                                    <p:set>
                                      <p:cBhvr override="childStyle">
                                        <p:cTn dur="1" fill="hold" display="0" masterRel="sameClick" afterEffect="1">
                                          <p:stCondLst>
                                            <p:cond evt="end" delay="0">
                                              <p:tn val="137"/>
                                            </p:cond>
                                          </p:stCondLst>
                                        </p:cTn>
                                        <p:tgtEl>
                                          <p:spTgt spid="37"/>
                                        </p:tgtEl>
                                        <p:attrNameLst>
                                          <p:attrName>style.visibility</p:attrName>
                                        </p:attrNameLst>
                                      </p:cBhvr>
                                      <p:to>
                                        <p:strVal val="hidden"/>
                                      </p:to>
                                    </p:set>
                                  </p:subTnLst>
                                </p:cTn>
                              </p:par>
                              <p:par>
                                <p:cTn id="140" presetID="10" presetClass="entr" presetSubtype="0" fill="hold" grpId="0" nodeType="withEffect">
                                  <p:stCondLst>
                                    <p:cond delay="4000"/>
                                  </p:stCondLst>
                                  <p:childTnLst>
                                    <p:set>
                                      <p:cBhvr>
                                        <p:cTn id="141" dur="1" fill="hold">
                                          <p:stCondLst>
                                            <p:cond delay="0"/>
                                          </p:stCondLst>
                                        </p:cTn>
                                        <p:tgtEl>
                                          <p:spTgt spid="47"/>
                                        </p:tgtEl>
                                        <p:attrNameLst>
                                          <p:attrName>style.visibility</p:attrName>
                                        </p:attrNameLst>
                                      </p:cBhvr>
                                      <p:to>
                                        <p:strVal val="visible"/>
                                      </p:to>
                                    </p:set>
                                    <p:animEffect transition="in" filter="fade">
                                      <p:cBhvr>
                                        <p:cTn id="142" dur="1000"/>
                                        <p:tgtEl>
                                          <p:spTgt spid="47"/>
                                        </p:tgtEl>
                                      </p:cBhvr>
                                    </p:animEffect>
                                  </p:childTnLst>
                                  <p:subTnLst>
                                    <p:set>
                                      <p:cBhvr override="childStyle">
                                        <p:cTn dur="1" fill="hold" display="0" masterRel="sameClick" afterEffect="1">
                                          <p:stCondLst>
                                            <p:cond evt="end" delay="0">
                                              <p:tn val="140"/>
                                            </p:cond>
                                          </p:stCondLst>
                                        </p:cTn>
                                        <p:tgtEl>
                                          <p:spTgt spid="47"/>
                                        </p:tgtEl>
                                        <p:attrNameLst>
                                          <p:attrName>style.visibility</p:attrName>
                                        </p:attrNameLst>
                                      </p:cBhvr>
                                      <p:to>
                                        <p:strVal val="hidden"/>
                                      </p:to>
                                    </p:set>
                                  </p:subTnLst>
                                </p:cTn>
                              </p:par>
                            </p:childTnLst>
                          </p:cTn>
                        </p:par>
                        <p:par>
                          <p:cTn id="143" fill="hold">
                            <p:stCondLst>
                              <p:cond delay="25000"/>
                            </p:stCondLst>
                            <p:childTnLst>
                              <p:par>
                                <p:cTn id="144" presetID="10" presetClass="entr" presetSubtype="0" fill="hold" grpId="0" nodeType="afterEffect">
                                  <p:stCondLst>
                                    <p:cond delay="4000"/>
                                  </p:stCondLst>
                                  <p:childTnLst>
                                    <p:set>
                                      <p:cBhvr>
                                        <p:cTn id="145" dur="1" fill="hold">
                                          <p:stCondLst>
                                            <p:cond delay="0"/>
                                          </p:stCondLst>
                                        </p:cTn>
                                        <p:tgtEl>
                                          <p:spTgt spid="38"/>
                                        </p:tgtEl>
                                        <p:attrNameLst>
                                          <p:attrName>style.visibility</p:attrName>
                                        </p:attrNameLst>
                                      </p:cBhvr>
                                      <p:to>
                                        <p:strVal val="visible"/>
                                      </p:to>
                                    </p:set>
                                    <p:animEffect transition="in" filter="fade">
                                      <p:cBhvr>
                                        <p:cTn id="146" dur="1000"/>
                                        <p:tgtEl>
                                          <p:spTgt spid="38"/>
                                        </p:tgtEl>
                                      </p:cBhvr>
                                    </p:animEffect>
                                  </p:childTnLst>
                                  <p:subTnLst>
                                    <p:set>
                                      <p:cBhvr override="childStyle">
                                        <p:cTn dur="1" fill="hold" display="0" masterRel="sameClick" afterEffect="1">
                                          <p:stCondLst>
                                            <p:cond evt="end" delay="0">
                                              <p:tn val="144"/>
                                            </p:cond>
                                          </p:stCondLst>
                                        </p:cTn>
                                        <p:tgtEl>
                                          <p:spTgt spid="38"/>
                                        </p:tgtEl>
                                        <p:attrNameLst>
                                          <p:attrName>style.visibility</p:attrName>
                                        </p:attrNameLst>
                                      </p:cBhvr>
                                      <p:to>
                                        <p:strVal val="hidden"/>
                                      </p:to>
                                    </p:set>
                                  </p:subTnLst>
                                </p:cTn>
                              </p:par>
                              <p:par>
                                <p:cTn id="147" presetID="10" presetClass="entr" presetSubtype="0" fill="hold" grpId="0" nodeType="withEffect">
                                  <p:stCondLst>
                                    <p:cond delay="4000"/>
                                  </p:stCondLst>
                                  <p:childTnLst>
                                    <p:set>
                                      <p:cBhvr>
                                        <p:cTn id="148" dur="1" fill="hold">
                                          <p:stCondLst>
                                            <p:cond delay="0"/>
                                          </p:stCondLst>
                                        </p:cTn>
                                        <p:tgtEl>
                                          <p:spTgt spid="48"/>
                                        </p:tgtEl>
                                        <p:attrNameLst>
                                          <p:attrName>style.visibility</p:attrName>
                                        </p:attrNameLst>
                                      </p:cBhvr>
                                      <p:to>
                                        <p:strVal val="visible"/>
                                      </p:to>
                                    </p:set>
                                    <p:animEffect transition="in" filter="fade">
                                      <p:cBhvr>
                                        <p:cTn id="149" dur="1000"/>
                                        <p:tgtEl>
                                          <p:spTgt spid="48"/>
                                        </p:tgtEl>
                                      </p:cBhvr>
                                    </p:animEffect>
                                  </p:childTnLst>
                                  <p:subTnLst>
                                    <p:set>
                                      <p:cBhvr override="childStyle">
                                        <p:cTn dur="1" fill="hold" display="0" masterRel="sameClick" afterEffect="1">
                                          <p:stCondLst>
                                            <p:cond evt="end" delay="0">
                                              <p:tn val="147"/>
                                            </p:cond>
                                          </p:stCondLst>
                                        </p:cTn>
                                        <p:tgtEl>
                                          <p:spTgt spid="48"/>
                                        </p:tgtEl>
                                        <p:attrNameLst>
                                          <p:attrName>style.visibility</p:attrName>
                                        </p:attrNameLst>
                                      </p:cBhvr>
                                      <p:to>
                                        <p:strVal val="hidden"/>
                                      </p:to>
                                    </p:set>
                                  </p:subTnLst>
                                </p:cTn>
                              </p:par>
                            </p:childTnLst>
                          </p:cTn>
                        </p:par>
                        <p:par>
                          <p:cTn id="150" fill="hold">
                            <p:stCondLst>
                              <p:cond delay="30000"/>
                            </p:stCondLst>
                            <p:childTnLst>
                              <p:par>
                                <p:cTn id="151" presetID="10" presetClass="entr" presetSubtype="0" fill="hold" grpId="0" nodeType="afterEffect">
                                  <p:stCondLst>
                                    <p:cond delay="4000"/>
                                  </p:stCondLst>
                                  <p:childTnLst>
                                    <p:set>
                                      <p:cBhvr>
                                        <p:cTn id="152" dur="1" fill="hold">
                                          <p:stCondLst>
                                            <p:cond delay="0"/>
                                          </p:stCondLst>
                                        </p:cTn>
                                        <p:tgtEl>
                                          <p:spTgt spid="39"/>
                                        </p:tgtEl>
                                        <p:attrNameLst>
                                          <p:attrName>style.visibility</p:attrName>
                                        </p:attrNameLst>
                                      </p:cBhvr>
                                      <p:to>
                                        <p:strVal val="visible"/>
                                      </p:to>
                                    </p:set>
                                    <p:animEffect transition="in" filter="fade">
                                      <p:cBhvr>
                                        <p:cTn id="153" dur="1000"/>
                                        <p:tgtEl>
                                          <p:spTgt spid="39"/>
                                        </p:tgtEl>
                                      </p:cBhvr>
                                    </p:animEffect>
                                  </p:childTnLst>
                                  <p:subTnLst>
                                    <p:set>
                                      <p:cBhvr override="childStyle">
                                        <p:cTn dur="1" fill="hold" display="0" masterRel="sameClick" afterEffect="1">
                                          <p:stCondLst>
                                            <p:cond evt="end" delay="0">
                                              <p:tn val="151"/>
                                            </p:cond>
                                          </p:stCondLst>
                                        </p:cTn>
                                        <p:tgtEl>
                                          <p:spTgt spid="39"/>
                                        </p:tgtEl>
                                        <p:attrNameLst>
                                          <p:attrName>style.visibility</p:attrName>
                                        </p:attrNameLst>
                                      </p:cBhvr>
                                      <p:to>
                                        <p:strVal val="hidden"/>
                                      </p:to>
                                    </p:set>
                                  </p:subTnLst>
                                </p:cTn>
                              </p:par>
                              <p:par>
                                <p:cTn id="154" presetID="10" presetClass="entr" presetSubtype="0" fill="hold" grpId="0" nodeType="withEffect">
                                  <p:stCondLst>
                                    <p:cond delay="4000"/>
                                  </p:stCondLst>
                                  <p:childTnLst>
                                    <p:set>
                                      <p:cBhvr>
                                        <p:cTn id="155" dur="1" fill="hold">
                                          <p:stCondLst>
                                            <p:cond delay="0"/>
                                          </p:stCondLst>
                                        </p:cTn>
                                        <p:tgtEl>
                                          <p:spTgt spid="49"/>
                                        </p:tgtEl>
                                        <p:attrNameLst>
                                          <p:attrName>style.visibility</p:attrName>
                                        </p:attrNameLst>
                                      </p:cBhvr>
                                      <p:to>
                                        <p:strVal val="visible"/>
                                      </p:to>
                                    </p:set>
                                    <p:animEffect transition="in" filter="fade">
                                      <p:cBhvr>
                                        <p:cTn id="156" dur="1000"/>
                                        <p:tgtEl>
                                          <p:spTgt spid="49"/>
                                        </p:tgtEl>
                                      </p:cBhvr>
                                    </p:animEffect>
                                  </p:childTnLst>
                                  <p:subTnLst>
                                    <p:set>
                                      <p:cBhvr override="childStyle">
                                        <p:cTn dur="1" fill="hold" display="0" masterRel="sameClick" afterEffect="1">
                                          <p:stCondLst>
                                            <p:cond evt="end" delay="0">
                                              <p:tn val="154"/>
                                            </p:cond>
                                          </p:stCondLst>
                                        </p:cTn>
                                        <p:tgtEl>
                                          <p:spTgt spid="49"/>
                                        </p:tgtEl>
                                        <p:attrNameLst>
                                          <p:attrName>style.visibility</p:attrName>
                                        </p:attrNameLst>
                                      </p:cBhvr>
                                      <p:to>
                                        <p:strVal val="hidden"/>
                                      </p:to>
                                    </p:set>
                                  </p:subTnLst>
                                </p:cTn>
                              </p:par>
                            </p:childTnLst>
                          </p:cTn>
                        </p:par>
                        <p:par>
                          <p:cTn id="157" fill="hold">
                            <p:stCondLst>
                              <p:cond delay="35000"/>
                            </p:stCondLst>
                            <p:childTnLst>
                              <p:par>
                                <p:cTn id="158" presetID="10" presetClass="entr" presetSubtype="0" fill="hold" grpId="0" nodeType="afterEffect">
                                  <p:stCondLst>
                                    <p:cond delay="4000"/>
                                  </p:stCondLst>
                                  <p:childTnLst>
                                    <p:set>
                                      <p:cBhvr>
                                        <p:cTn id="159" dur="1" fill="hold">
                                          <p:stCondLst>
                                            <p:cond delay="0"/>
                                          </p:stCondLst>
                                        </p:cTn>
                                        <p:tgtEl>
                                          <p:spTgt spid="40"/>
                                        </p:tgtEl>
                                        <p:attrNameLst>
                                          <p:attrName>style.visibility</p:attrName>
                                        </p:attrNameLst>
                                      </p:cBhvr>
                                      <p:to>
                                        <p:strVal val="visible"/>
                                      </p:to>
                                    </p:set>
                                    <p:animEffect transition="in" filter="fade">
                                      <p:cBhvr>
                                        <p:cTn id="160" dur="1000"/>
                                        <p:tgtEl>
                                          <p:spTgt spid="40"/>
                                        </p:tgtEl>
                                      </p:cBhvr>
                                    </p:animEffect>
                                  </p:childTnLst>
                                  <p:subTnLst>
                                    <p:set>
                                      <p:cBhvr override="childStyle">
                                        <p:cTn dur="1" fill="hold" display="0" masterRel="sameClick" afterEffect="1">
                                          <p:stCondLst>
                                            <p:cond evt="end" delay="0">
                                              <p:tn val="158"/>
                                            </p:cond>
                                          </p:stCondLst>
                                        </p:cTn>
                                        <p:tgtEl>
                                          <p:spTgt spid="40"/>
                                        </p:tgtEl>
                                        <p:attrNameLst>
                                          <p:attrName>style.visibility</p:attrName>
                                        </p:attrNameLst>
                                      </p:cBhvr>
                                      <p:to>
                                        <p:strVal val="hidden"/>
                                      </p:to>
                                    </p:set>
                                  </p:subTnLst>
                                </p:cTn>
                              </p:par>
                              <p:par>
                                <p:cTn id="161" presetID="10" presetClass="entr" presetSubtype="0" fill="hold" grpId="0" nodeType="withEffect">
                                  <p:stCondLst>
                                    <p:cond delay="4000"/>
                                  </p:stCondLst>
                                  <p:childTnLst>
                                    <p:set>
                                      <p:cBhvr>
                                        <p:cTn id="162" dur="1" fill="hold">
                                          <p:stCondLst>
                                            <p:cond delay="0"/>
                                          </p:stCondLst>
                                        </p:cTn>
                                        <p:tgtEl>
                                          <p:spTgt spid="50"/>
                                        </p:tgtEl>
                                        <p:attrNameLst>
                                          <p:attrName>style.visibility</p:attrName>
                                        </p:attrNameLst>
                                      </p:cBhvr>
                                      <p:to>
                                        <p:strVal val="visible"/>
                                      </p:to>
                                    </p:set>
                                    <p:animEffect transition="in" filter="fade">
                                      <p:cBhvr>
                                        <p:cTn id="163" dur="1000"/>
                                        <p:tgtEl>
                                          <p:spTgt spid="50"/>
                                        </p:tgtEl>
                                      </p:cBhvr>
                                    </p:animEffect>
                                  </p:childTnLst>
                                  <p:subTnLst>
                                    <p:set>
                                      <p:cBhvr override="childStyle">
                                        <p:cTn dur="1" fill="hold" display="0" masterRel="sameClick" afterEffect="1">
                                          <p:stCondLst>
                                            <p:cond evt="end" delay="0">
                                              <p:tn val="161"/>
                                            </p:cond>
                                          </p:stCondLst>
                                        </p:cTn>
                                        <p:tgtEl>
                                          <p:spTgt spid="50"/>
                                        </p:tgtEl>
                                        <p:attrNameLst>
                                          <p:attrName>style.visibility</p:attrName>
                                        </p:attrNameLst>
                                      </p:cBhvr>
                                      <p:to>
                                        <p:strVal val="hidden"/>
                                      </p:to>
                                    </p:set>
                                  </p:subTnLst>
                                </p:cTn>
                              </p:par>
                            </p:childTnLst>
                          </p:cTn>
                        </p:par>
                      </p:childTnLst>
                    </p:cTn>
                  </p:par>
                </p:childTnLst>
              </p:cTn>
              <p:nextCondLst>
                <p:cond evt="onClick" delay="0">
                  <p:tgtEl>
                    <p:spTgt spid="55"/>
                  </p:tgtEl>
                </p:cond>
              </p:nextCondLst>
            </p:seq>
            <p:seq concurrent="1" nextAc="seek">
              <p:cTn id="164" restart="whenNotActive" fill="hold" evtFilter="cancelBubble" nodeType="interactiveSeq">
                <p:stCondLst>
                  <p:cond evt="onClick" delay="0">
                    <p:tgtEl>
                      <p:spTgt spid="56"/>
                    </p:tgtEl>
                  </p:cond>
                </p:stCondLst>
                <p:endSync evt="end" delay="0">
                  <p:rtn val="all"/>
                </p:endSync>
                <p:childTnLst>
                  <p:par>
                    <p:cTn id="165" fill="hold">
                      <p:stCondLst>
                        <p:cond delay="0"/>
                      </p:stCondLst>
                      <p:childTnLst>
                        <p:par>
                          <p:cTn id="166" fill="hold">
                            <p:stCondLst>
                              <p:cond delay="0"/>
                            </p:stCondLst>
                            <p:childTnLst>
                              <p:par>
                                <p:cTn id="167" presetID="1" presetClass="exit" presetSubtype="0" fill="hold" grpId="0" nodeType="afterEffect">
                                  <p:stCondLst>
                                    <p:cond delay="0"/>
                                  </p:stCondLst>
                                  <p:childTnLst>
                                    <p:set>
                                      <p:cBhvr>
                                        <p:cTn id="168" dur="1" fill="hold">
                                          <p:stCondLst>
                                            <p:cond delay="0"/>
                                          </p:stCondLst>
                                        </p:cTn>
                                        <p:tgtEl>
                                          <p:spTgt spid="56"/>
                                        </p:tgtEl>
                                        <p:attrNameLst>
                                          <p:attrName>style.visibility</p:attrName>
                                        </p:attrNameLst>
                                      </p:cBhvr>
                                      <p:to>
                                        <p:strVal val="hidden"/>
                                      </p:to>
                                    </p:set>
                                  </p:childTnLst>
                                </p:cTn>
                              </p:par>
                            </p:childTnLst>
                          </p:cTn>
                        </p:par>
                        <p:par>
                          <p:cTn id="169" fill="hold">
                            <p:stCondLst>
                              <p:cond delay="0"/>
                            </p:stCondLst>
                            <p:childTnLst>
                              <p:par>
                                <p:cTn id="170" presetID="10" presetClass="exit" presetSubtype="0" fill="hold" grpId="1" nodeType="afterEffect">
                                  <p:stCondLst>
                                    <p:cond delay="0"/>
                                  </p:stCondLst>
                                  <p:iterate type="wd">
                                    <p:tmPct val="0"/>
                                  </p:iterate>
                                  <p:childTnLst>
                                    <p:animEffect transition="out" filter="fade">
                                      <p:cBhvr>
                                        <p:cTn id="171" dur="500"/>
                                        <p:tgtEl>
                                          <p:spTgt spid="43"/>
                                        </p:tgtEl>
                                      </p:cBhvr>
                                    </p:animEffect>
                                    <p:set>
                                      <p:cBhvr>
                                        <p:cTn id="172" dur="1" fill="hold">
                                          <p:stCondLst>
                                            <p:cond delay="499"/>
                                          </p:stCondLst>
                                        </p:cTn>
                                        <p:tgtEl>
                                          <p:spTgt spid="43"/>
                                        </p:tgtEl>
                                        <p:attrNameLst>
                                          <p:attrName>style.visibility</p:attrName>
                                        </p:attrNameLst>
                                      </p:cBhvr>
                                      <p:to>
                                        <p:strVal val="hidden"/>
                                      </p:to>
                                    </p:set>
                                  </p:childTnLst>
                                </p:cTn>
                              </p:par>
                            </p:childTnLst>
                          </p:cTn>
                        </p:par>
                        <p:par>
                          <p:cTn id="173" fill="hold">
                            <p:stCondLst>
                              <p:cond delay="500"/>
                            </p:stCondLst>
                            <p:childTnLst>
                              <p:par>
                                <p:cTn id="174" presetID="10" presetClass="entr" presetSubtype="0" fill="hold" grpId="0" nodeType="afterEffect">
                                  <p:stCondLst>
                                    <p:cond delay="0"/>
                                  </p:stCondLst>
                                  <p:iterate type="wd">
                                    <p:tmPct val="10000"/>
                                  </p:iterate>
                                  <p:childTnLst>
                                    <p:set>
                                      <p:cBhvr>
                                        <p:cTn id="175" dur="1" fill="hold">
                                          <p:stCondLst>
                                            <p:cond delay="0"/>
                                          </p:stCondLst>
                                        </p:cTn>
                                        <p:tgtEl>
                                          <p:spTgt spid="51"/>
                                        </p:tgtEl>
                                        <p:attrNameLst>
                                          <p:attrName>style.visibility</p:attrName>
                                        </p:attrNameLst>
                                      </p:cBhvr>
                                      <p:to>
                                        <p:strVal val="visible"/>
                                      </p:to>
                                    </p:set>
                                    <p:animEffect transition="in" filter="fade">
                                      <p:cBhvr>
                                        <p:cTn id="176" dur="500"/>
                                        <p:tgtEl>
                                          <p:spTgt spid="51"/>
                                        </p:tgtEl>
                                      </p:cBhvr>
                                    </p:animEffect>
                                  </p:childTnLst>
                                </p:cTn>
                              </p:par>
                              <p:par>
                                <p:cTn id="177" presetID="10" presetClass="entr" presetSubtype="0" fill="hold" nodeType="withEffect">
                                  <p:stCondLst>
                                    <p:cond delay="500"/>
                                  </p:stCondLst>
                                  <p:childTnLst>
                                    <p:set>
                                      <p:cBhvr>
                                        <p:cTn id="178" dur="1" fill="hold">
                                          <p:stCondLst>
                                            <p:cond delay="0"/>
                                          </p:stCondLst>
                                        </p:cTn>
                                        <p:tgtEl>
                                          <p:spTgt spid="26"/>
                                        </p:tgtEl>
                                        <p:attrNameLst>
                                          <p:attrName>style.visibility</p:attrName>
                                        </p:attrNameLst>
                                      </p:cBhvr>
                                      <p:to>
                                        <p:strVal val="visible"/>
                                      </p:to>
                                    </p:set>
                                    <p:animEffect transition="in" filter="fade">
                                      <p:cBhvr>
                                        <p:cTn id="179" dur="500"/>
                                        <p:tgtEl>
                                          <p:spTgt spid="26"/>
                                        </p:tgtEl>
                                      </p:cBhvr>
                                    </p:animEffect>
                                  </p:childTnLst>
                                </p:cTn>
                              </p:par>
                              <p:par>
                                <p:cTn id="180" presetID="1" presetClass="entr" presetSubtype="0" fill="hold" nodeType="withEffect">
                                  <p:stCondLst>
                                    <p:cond delay="500"/>
                                  </p:stCondLst>
                                  <p:childTnLst>
                                    <p:set>
                                      <p:cBhvr>
                                        <p:cTn id="181" dur="1" fill="hold">
                                          <p:stCondLst>
                                            <p:cond delay="0"/>
                                          </p:stCondLst>
                                        </p:cTn>
                                        <p:tgtEl>
                                          <p:spTgt spid="20"/>
                                        </p:tgtEl>
                                        <p:attrNameLst>
                                          <p:attrName>style.visibility</p:attrName>
                                        </p:attrNameLst>
                                      </p:cBhvr>
                                      <p:to>
                                        <p:strVal val="visible"/>
                                      </p:to>
                                    </p:set>
                                  </p:childTnLst>
                                </p:cTn>
                              </p:par>
                              <p:par>
                                <p:cTn id="182" presetID="10" presetClass="entr" presetSubtype="0" repeatCount="10000" fill="hold" grpId="0" nodeType="withEffect">
                                  <p:stCondLst>
                                    <p:cond delay="4250"/>
                                  </p:stCondLst>
                                  <p:childTnLst>
                                    <p:set>
                                      <p:cBhvr>
                                        <p:cTn id="183" dur="1" fill="hold">
                                          <p:stCondLst>
                                            <p:cond delay="0"/>
                                          </p:stCondLst>
                                        </p:cTn>
                                        <p:tgtEl>
                                          <p:spTgt spid="32"/>
                                        </p:tgtEl>
                                        <p:attrNameLst>
                                          <p:attrName>style.visibility</p:attrName>
                                        </p:attrNameLst>
                                      </p:cBhvr>
                                      <p:to>
                                        <p:strVal val="visible"/>
                                      </p:to>
                                    </p:set>
                                    <p:animEffect transition="in" filter="fade">
                                      <p:cBhvr>
                                        <p:cTn id="184" dur="500"/>
                                        <p:tgtEl>
                                          <p:spTgt spid="32"/>
                                        </p:tgtEl>
                                      </p:cBhvr>
                                    </p:animEffect>
                                  </p:childTnLst>
                                  <p:subTnLst>
                                    <p:set>
                                      <p:cBhvr override="childStyle">
                                        <p:cTn dur="1" fill="hold" display="0" masterRel="sameClick" afterEffect="1">
                                          <p:stCondLst>
                                            <p:cond evt="end" delay="0">
                                              <p:tn val="182"/>
                                            </p:cond>
                                          </p:stCondLst>
                                        </p:cTn>
                                        <p:tgtEl>
                                          <p:spTgt spid="32"/>
                                        </p:tgtEl>
                                        <p:attrNameLst>
                                          <p:attrName>style.visibility</p:attrName>
                                        </p:attrNameLst>
                                      </p:cBhvr>
                                      <p:to>
                                        <p:strVal val="hidden"/>
                                      </p:to>
                                    </p:set>
                                  </p:subTnLst>
                                </p:cTn>
                              </p:par>
                              <p:par>
                                <p:cTn id="185" presetID="10" presetClass="entr" presetSubtype="0" fill="hold" nodeType="withEffect">
                                  <p:stCondLst>
                                    <p:cond delay="5750"/>
                                  </p:stCondLst>
                                  <p:childTnLst>
                                    <p:set>
                                      <p:cBhvr>
                                        <p:cTn id="186" dur="1" fill="hold">
                                          <p:stCondLst>
                                            <p:cond delay="0"/>
                                          </p:stCondLst>
                                        </p:cTn>
                                        <p:tgtEl>
                                          <p:spTgt spid="73"/>
                                        </p:tgtEl>
                                        <p:attrNameLst>
                                          <p:attrName>style.visibility</p:attrName>
                                        </p:attrNameLst>
                                      </p:cBhvr>
                                      <p:to>
                                        <p:strVal val="visible"/>
                                      </p:to>
                                    </p:set>
                                    <p:animEffect transition="in" filter="fade">
                                      <p:cBhvr>
                                        <p:cTn id="187" dur="500"/>
                                        <p:tgtEl>
                                          <p:spTgt spid="73"/>
                                        </p:tgtEl>
                                      </p:cBhvr>
                                    </p:animEffect>
                                  </p:childTnLst>
                                </p:cTn>
                              </p:par>
                              <p:par>
                                <p:cTn id="188" presetID="10" presetClass="entr" presetSubtype="0" fill="hold" nodeType="withEffect">
                                  <p:stCondLst>
                                    <p:cond delay="6750"/>
                                  </p:stCondLst>
                                  <p:childTnLst>
                                    <p:set>
                                      <p:cBhvr>
                                        <p:cTn id="189" dur="1" fill="hold">
                                          <p:stCondLst>
                                            <p:cond delay="0"/>
                                          </p:stCondLst>
                                        </p:cTn>
                                        <p:tgtEl>
                                          <p:spTgt spid="74"/>
                                        </p:tgtEl>
                                        <p:attrNameLst>
                                          <p:attrName>style.visibility</p:attrName>
                                        </p:attrNameLst>
                                      </p:cBhvr>
                                      <p:to>
                                        <p:strVal val="visible"/>
                                      </p:to>
                                    </p:set>
                                    <p:animEffect transition="in" filter="fade">
                                      <p:cBhvr>
                                        <p:cTn id="190" dur="500"/>
                                        <p:tgtEl>
                                          <p:spTgt spid="74"/>
                                        </p:tgtEl>
                                      </p:cBhvr>
                                    </p:animEffect>
                                  </p:childTnLst>
                                </p:cTn>
                              </p:par>
                              <p:par>
                                <p:cTn id="191" presetID="10" presetClass="entr" presetSubtype="0" fill="hold" grpId="0" nodeType="withEffect">
                                  <p:stCondLst>
                                    <p:cond delay="7500"/>
                                  </p:stCondLst>
                                  <p:childTnLst>
                                    <p:set>
                                      <p:cBhvr>
                                        <p:cTn id="192" dur="1" fill="hold">
                                          <p:stCondLst>
                                            <p:cond delay="0"/>
                                          </p:stCondLst>
                                        </p:cTn>
                                        <p:tgtEl>
                                          <p:spTgt spid="23"/>
                                        </p:tgtEl>
                                        <p:attrNameLst>
                                          <p:attrName>style.visibility</p:attrName>
                                        </p:attrNameLst>
                                      </p:cBhvr>
                                      <p:to>
                                        <p:strVal val="visible"/>
                                      </p:to>
                                    </p:set>
                                    <p:animEffect transition="in" filter="fade">
                                      <p:cBhvr>
                                        <p:cTn id="193" dur="500"/>
                                        <p:tgtEl>
                                          <p:spTgt spid="23"/>
                                        </p:tgtEl>
                                      </p:cBhvr>
                                    </p:animEffect>
                                  </p:childTnLst>
                                </p:cTn>
                              </p:par>
                              <p:par>
                                <p:cTn id="194" presetID="26" presetClass="emph" presetSubtype="0" repeatCount="3000" fill="hold" grpId="1" nodeType="withEffect">
                                  <p:stCondLst>
                                    <p:cond delay="7500"/>
                                  </p:stCondLst>
                                  <p:childTnLst>
                                    <p:animEffect transition="out" filter="fade">
                                      <p:cBhvr>
                                        <p:cTn id="195" dur="500" tmFilter="0, 0; .2, .5; .8, .5; 1, 0"/>
                                        <p:tgtEl>
                                          <p:spTgt spid="23"/>
                                        </p:tgtEl>
                                      </p:cBhvr>
                                    </p:animEffect>
                                    <p:animScale>
                                      <p:cBhvr>
                                        <p:cTn id="196" dur="250" autoRev="1" fill="hold"/>
                                        <p:tgtEl>
                                          <p:spTgt spid="23"/>
                                        </p:tgtEl>
                                      </p:cBhvr>
                                      <p:by x="105000" y="105000"/>
                                    </p:animScale>
                                  </p:childTnLst>
                                </p:cTn>
                              </p:par>
                              <p:par>
                                <p:cTn id="197" presetID="0" presetClass="path" presetSubtype="0" accel="50000" decel="50000" fill="hold" nodeType="withEffect">
                                  <p:stCondLst>
                                    <p:cond delay="7750"/>
                                  </p:stCondLst>
                                  <p:childTnLst>
                                    <p:animMotion origin="layout" path="M 1.11111E-6 2.02312E-6 L 0.07014 0.05734 L 0.1908 0.19052 " pathEditMode="relative" rAng="0" ptsTypes="AAA">
                                      <p:cBhvr>
                                        <p:cTn id="198" dur="2000" fill="hold"/>
                                        <p:tgtEl>
                                          <p:spTgt spid="74"/>
                                        </p:tgtEl>
                                        <p:attrNameLst>
                                          <p:attrName>ppt_x</p:attrName>
                                          <p:attrName>ppt_y</p:attrName>
                                        </p:attrNameLst>
                                      </p:cBhvr>
                                      <p:rCtr x="9531" y="9526"/>
                                    </p:animMotion>
                                  </p:childTnLst>
                                </p:cTn>
                              </p:par>
                            </p:childTnLst>
                          </p:cTn>
                        </p:par>
                        <p:par>
                          <p:cTn id="199" fill="hold">
                            <p:stCondLst>
                              <p:cond delay="10250"/>
                            </p:stCondLst>
                            <p:childTnLst>
                              <p:par>
                                <p:cTn id="200" presetID="1" presetClass="entr" presetSubtype="0" fill="hold" grpId="2" nodeType="afterEffect">
                                  <p:stCondLst>
                                    <p:cond delay="0"/>
                                  </p:stCondLst>
                                  <p:childTnLst>
                                    <p:set>
                                      <p:cBhvr>
                                        <p:cTn id="201" dur="1" fill="hold">
                                          <p:stCondLst>
                                            <p:cond delay="0"/>
                                          </p:stCondLst>
                                        </p:cTn>
                                        <p:tgtEl>
                                          <p:spTgt spid="28"/>
                                        </p:tgtEl>
                                        <p:attrNameLst>
                                          <p:attrName>style.visibility</p:attrName>
                                        </p:attrNameLst>
                                      </p:cBhvr>
                                      <p:to>
                                        <p:strVal val="visible"/>
                                      </p:to>
                                    </p:set>
                                  </p:childTnLst>
                                </p:cTn>
                              </p:par>
                            </p:childTnLst>
                          </p:cTn>
                        </p:par>
                        <p:par>
                          <p:cTn id="202" fill="hold">
                            <p:stCondLst>
                              <p:cond delay="10250"/>
                            </p:stCondLst>
                            <p:childTnLst>
                              <p:par>
                                <p:cTn id="203" presetID="10" presetClass="exit" presetSubtype="0" fill="hold" grpId="1" nodeType="afterEffect">
                                  <p:stCondLst>
                                    <p:cond delay="0"/>
                                  </p:stCondLst>
                                  <p:iterate type="wd">
                                    <p:tmPct val="0"/>
                                  </p:iterate>
                                  <p:childTnLst>
                                    <p:animEffect transition="out" filter="fade">
                                      <p:cBhvr>
                                        <p:cTn id="204" dur="500"/>
                                        <p:tgtEl>
                                          <p:spTgt spid="51"/>
                                        </p:tgtEl>
                                      </p:cBhvr>
                                    </p:animEffect>
                                    <p:set>
                                      <p:cBhvr>
                                        <p:cTn id="205"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4" grpId="0"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32" grpId="0" animBg="1"/>
      <p:bldP spid="32" grpId="1" animBg="1"/>
      <p:bldP spid="32" grpId="2" animBg="1"/>
      <p:bldP spid="68" grpId="0" animBg="1"/>
      <p:bldP spid="68" grpId="1" animBg="1"/>
      <p:bldP spid="51" grpId="0" animBg="1"/>
      <p:bldP spid="51" grpId="1" animBg="1"/>
      <p:bldP spid="42" grpId="0" animBg="1"/>
      <p:bldP spid="42" grpId="1" animBg="1"/>
      <p:bldP spid="43" grpId="0" animBg="1"/>
      <p:bldP spid="43" grpId="1" animBg="1"/>
      <p:bldP spid="23" grpId="0" animBg="1"/>
      <p:bldP spid="23" grpId="1" animBg="1"/>
      <p:bldP spid="27" grpId="0" animBg="1"/>
      <p:bldP spid="56" grpId="0" animBg="1"/>
      <p:bldP spid="56" grpId="1" animBg="1"/>
      <p:bldP spid="54" grpId="0" animBg="1"/>
      <p:bldP spid="54" grpId="1" animBg="1"/>
      <p:bldP spid="28" grpId="0" animBg="1"/>
      <p:bldP spid="28" grpId="1" animBg="1"/>
      <p:bldP spid="28" grpId="2" animBg="1"/>
      <p:bldP spid="55" grpId="0" animBg="1"/>
      <p:bldP spid="5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4941"/>
            <a:ext cx="9144000" cy="6788117"/>
            <a:chOff x="0" y="34941"/>
            <a:chExt cx="9144000" cy="6788117"/>
          </a:xfrm>
        </p:grpSpPr>
        <p:pic>
          <p:nvPicPr>
            <p:cNvPr id="9" name="Image 8"/>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chemeClr val="accent1">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274638"/>
            <a:ext cx="9144000" cy="1498178"/>
          </a:xfrm>
          <a:gradFill>
            <a:gsLst>
              <a:gs pos="51000">
                <a:schemeClr val="bg2">
                  <a:lumMod val="90000"/>
                  <a:alpha val="84000"/>
                </a:schemeClr>
              </a:gs>
              <a:gs pos="0">
                <a:schemeClr val="bg2">
                  <a:alpha val="49000"/>
                </a:schemeClr>
              </a:gs>
              <a:gs pos="100000">
                <a:schemeClr val="bg2">
                  <a:alpha val="49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1239178" y="1840157"/>
            <a:ext cx="7904823" cy="2059739"/>
          </a:xfr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Téléchargement et utilisation du logiciel PC TOOL 14 pour la configuration des modules FAM14 et FSR 14.</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Le module FAM 14 contient une étiquette avec l’adresse </a:t>
            </a:r>
            <a:r>
              <a:rPr lang="fr-FR" sz="2000" dirty="0">
                <a:latin typeface="Verdana" panose="020B0604030504040204" pitchFamily="34" charset="0"/>
                <a:ea typeface="Verdana" panose="020B0604030504040204" pitchFamily="34" charset="0"/>
                <a:cs typeface="Verdana" panose="020B0604030504040204" pitchFamily="34" charset="0"/>
              </a:rPr>
              <a:t>pour </a:t>
            </a:r>
            <a:r>
              <a:rPr lang="fr-FR" sz="2000" dirty="0" smtClean="0">
                <a:latin typeface="Verdana" panose="020B0604030504040204" pitchFamily="34" charset="0"/>
                <a:ea typeface="Verdana" panose="020B0604030504040204" pitchFamily="34" charset="0"/>
                <a:cs typeface="Verdana" panose="020B0604030504040204" pitchFamily="34" charset="0"/>
              </a:rPr>
              <a:t>charger le logiciel et la clef d’inscription pour valider son fonctionnement. Un câble USB A /mini mâle permettra de raccorder le module FAM 14 au PC</a:t>
            </a:r>
            <a:endParaRPr lang="fr-F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oupe 11"/>
          <p:cNvGrpSpPr/>
          <p:nvPr/>
        </p:nvGrpSpPr>
        <p:grpSpPr>
          <a:xfrm>
            <a:off x="107505" y="404664"/>
            <a:ext cx="2664296" cy="6360822"/>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1032" name="Picture 8" descr="C:\Users\sylvie\AppData\Local\Microsoft\Windows\INetCache\IE\E8HC8CKJ\Acer_Aspire_One_D250[1].jpg"/>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341" b="96763" l="10000" r="100000">
                        <a14:foregroundMark x1="19762" y1="72572" x2="22143" y2="73935"/>
                        <a14:backgroundMark x1="21190" y1="80750" x2="39524" y2="94719"/>
                        <a14:backgroundMark x1="34048" y1="64395" x2="51190" y2="59625"/>
                      </a14:backgroundRemoval>
                    </a14:imgEffect>
                  </a14:imgLayer>
                </a14:imgProps>
              </a:ext>
              <a:ext uri="{28A0092B-C50C-407E-A947-70E740481C1C}">
                <a14:useLocalDpi xmlns:a14="http://schemas.microsoft.com/office/drawing/2010/main" val="0"/>
              </a:ext>
            </a:extLst>
          </a:blip>
          <a:srcRect/>
          <a:stretch>
            <a:fillRect/>
          </a:stretch>
        </p:blipFill>
        <p:spPr bwMode="auto">
          <a:xfrm>
            <a:off x="4211960" y="3769829"/>
            <a:ext cx="4596351" cy="3211974"/>
          </a:xfrm>
          <a:prstGeom prst="rect">
            <a:avLst/>
          </a:prstGeom>
          <a:noFill/>
          <a:extLst>
            <a:ext uri="{909E8E84-426E-40DD-AFC4-6F175D3DCCD1}">
              <a14:hiddenFill xmlns:a14="http://schemas.microsoft.com/office/drawing/2010/main">
                <a:solidFill>
                  <a:srgbClr val="FFFFFF"/>
                </a:solidFill>
              </a14:hiddenFill>
            </a:ext>
          </a:extLst>
        </p:spPr>
      </p:pic>
      <p:sp>
        <p:nvSpPr>
          <p:cNvPr id="4" name="Forme libre 3"/>
          <p:cNvSpPr/>
          <p:nvPr/>
        </p:nvSpPr>
        <p:spPr>
          <a:xfrm>
            <a:off x="904642" y="5570806"/>
            <a:ext cx="4919383" cy="1142636"/>
          </a:xfrm>
          <a:custGeom>
            <a:avLst/>
            <a:gdLst>
              <a:gd name="connsiteX0" fmla="*/ 4919383 w 4919383"/>
              <a:gd name="connsiteY0" fmla="*/ 998806 h 1142636"/>
              <a:gd name="connsiteX1" fmla="*/ 4694300 w 4919383"/>
              <a:gd name="connsiteY1" fmla="*/ 1139483 h 1142636"/>
              <a:gd name="connsiteX2" fmla="*/ 4047186 w 4919383"/>
              <a:gd name="connsiteY2" fmla="*/ 1055077 h 1142636"/>
              <a:gd name="connsiteX3" fmla="*/ 2598213 w 4919383"/>
              <a:gd name="connsiteY3" fmla="*/ 618979 h 1142636"/>
              <a:gd name="connsiteX4" fmla="*/ 685007 w 4919383"/>
              <a:gd name="connsiteY4" fmla="*/ 815926 h 1142636"/>
              <a:gd name="connsiteX5" fmla="*/ 9758 w 4919383"/>
              <a:gd name="connsiteY5" fmla="*/ 267286 h 1142636"/>
              <a:gd name="connsiteX6" fmla="*/ 347383 w 4919383"/>
              <a:gd name="connsiteY6" fmla="*/ 0 h 114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9383" h="1142636">
                <a:moveTo>
                  <a:pt x="4919383" y="998806"/>
                </a:moveTo>
                <a:cubicBezTo>
                  <a:pt x="4879524" y="1064455"/>
                  <a:pt x="4839666" y="1130105"/>
                  <a:pt x="4694300" y="1139483"/>
                </a:cubicBezTo>
                <a:cubicBezTo>
                  <a:pt x="4548934" y="1148861"/>
                  <a:pt x="4396534" y="1141828"/>
                  <a:pt x="4047186" y="1055077"/>
                </a:cubicBezTo>
                <a:cubicBezTo>
                  <a:pt x="3697838" y="968326"/>
                  <a:pt x="3158576" y="658837"/>
                  <a:pt x="2598213" y="618979"/>
                </a:cubicBezTo>
                <a:cubicBezTo>
                  <a:pt x="2037850" y="579121"/>
                  <a:pt x="1116416" y="874541"/>
                  <a:pt x="685007" y="815926"/>
                </a:cubicBezTo>
                <a:cubicBezTo>
                  <a:pt x="253598" y="757311"/>
                  <a:pt x="66029" y="403274"/>
                  <a:pt x="9758" y="267286"/>
                </a:cubicBezTo>
                <a:cubicBezTo>
                  <a:pt x="-46513" y="131298"/>
                  <a:pt x="150435" y="65649"/>
                  <a:pt x="347383" y="0"/>
                </a:cubicBezTo>
              </a:path>
            </a:pathLst>
          </a:custGeom>
          <a:noFill/>
          <a:ln w="76200">
            <a:solidFill>
              <a:schemeClr val="bg2">
                <a:lumMod val="2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rot="20930849">
            <a:off x="5824025" y="4725144"/>
            <a:ext cx="627095" cy="461665"/>
          </a:xfrm>
          <a:prstGeom prst="rect">
            <a:avLst/>
          </a:prstGeom>
          <a:noFill/>
        </p:spPr>
        <p:txBody>
          <a:bodyPr wrap="none" rtlCol="0">
            <a:spAutoFit/>
          </a:bodyPr>
          <a:lstStyle/>
          <a:p>
            <a:r>
              <a:rPr lang="fr-FR" sz="2400" b="1" dirty="0" smtClean="0">
                <a:solidFill>
                  <a:schemeClr val="bg1"/>
                </a:solidFill>
              </a:rPr>
              <a:t>Clic</a:t>
            </a:r>
            <a:endParaRPr lang="fr-FR" sz="2400" b="1" dirty="0">
              <a:solidFill>
                <a:schemeClr val="bg1"/>
              </a:solidFill>
            </a:endParaRPr>
          </a:p>
        </p:txBody>
      </p:sp>
    </p:spTree>
    <p:extLst>
      <p:ext uri="{BB962C8B-B14F-4D97-AF65-F5344CB8AC3E}">
        <p14:creationId xmlns:p14="http://schemas.microsoft.com/office/powerpoint/2010/main" val="29210082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4941"/>
            <a:ext cx="9144000" cy="6788117"/>
            <a:chOff x="0" y="34941"/>
            <a:chExt cx="9144000" cy="6788117"/>
          </a:xfrm>
        </p:grpSpPr>
        <p:pic>
          <p:nvPicPr>
            <p:cNvPr id="9" name="Image 8"/>
            <p:cNvPicPr>
              <a:picLocks noChangeAspect="1"/>
            </p:cNvPicPr>
            <p:nvPr/>
          </p:nvPicPr>
          <p:blipFill>
            <a:blip r:embed="rId2">
              <a:duotone>
                <a:prstClr val="black"/>
                <a:srgbClr val="D9C3A5">
                  <a:tint val="50000"/>
                  <a:satMod val="180000"/>
                </a:srgb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rgbClr val="D9C3A5">
                  <a:tint val="50000"/>
                  <a:satMod val="180000"/>
                </a:srgb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rgbClr val="D9C3A5">
                  <a:tint val="50000"/>
                  <a:satMod val="180000"/>
                </a:srgb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274638"/>
            <a:ext cx="9144000" cy="1498178"/>
          </a:xfrm>
          <a:gradFill>
            <a:gsLst>
              <a:gs pos="51000">
                <a:schemeClr val="bg2">
                  <a:lumMod val="90000"/>
                  <a:alpha val="84000"/>
                </a:schemeClr>
              </a:gs>
              <a:gs pos="0">
                <a:schemeClr val="bg2">
                  <a:alpha val="49000"/>
                </a:schemeClr>
              </a:gs>
              <a:gs pos="100000">
                <a:schemeClr val="bg2">
                  <a:alpha val="49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 température </a:t>
            </a:r>
            <a:br>
              <a:rPr lang="fr-FR" sz="3600" b="1" dirty="0" smtClean="0">
                <a:latin typeface="Verdana" panose="020B0604030504040204" pitchFamily="34" charset="0"/>
                <a:ea typeface="Verdana" panose="020B0604030504040204" pitchFamily="34" charset="0"/>
                <a:cs typeface="Verdana" panose="020B0604030504040204" pitchFamily="34" charset="0"/>
              </a:rPr>
            </a:br>
            <a:r>
              <a:rPr lang="fr-FR" sz="3600" b="1" dirty="0" smtClean="0">
                <a:latin typeface="Verdana" panose="020B0604030504040204" pitchFamily="34" charset="0"/>
                <a:ea typeface="Verdana" panose="020B0604030504040204" pitchFamily="34" charset="0"/>
                <a:cs typeface="Verdana" panose="020B0604030504040204" pitchFamily="34" charset="0"/>
              </a:rPr>
              <a:t>Sonde PT1000 et convertisseur</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0" y="2244005"/>
            <a:ext cx="9144000" cy="1617043"/>
          </a:xfr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a:normAutofit/>
          </a:bodyPr>
          <a:lstStyle/>
          <a:p>
            <a:r>
              <a:rPr lang="fr-FR" dirty="0" smtClean="0"/>
              <a:t>Le module LKM 224 assurera la conversion de la valeur de la résistance PT 1000 ou PT100 en un signal 0- 10V. </a:t>
            </a:r>
            <a:endParaRPr lang="fr-FR" dirty="0"/>
          </a:p>
        </p:txBody>
      </p:sp>
      <p:sp>
        <p:nvSpPr>
          <p:cNvPr id="12" name="Espace réservé du contenu 2"/>
          <p:cNvSpPr txBox="1">
            <a:spLocks/>
          </p:cNvSpPr>
          <p:nvPr/>
        </p:nvSpPr>
        <p:spPr>
          <a:xfrm>
            <a:off x="28135" y="4589512"/>
            <a:ext cx="9144000" cy="2193107"/>
          </a:xfrm>
          <a:prstGeom prst="rect">
            <a:avLst/>
          </a:prstGeo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dirty="0" smtClean="0"/>
              <a:t>…………</a:t>
            </a:r>
            <a:endParaRPr lang="fr-FR" dirty="0"/>
          </a:p>
        </p:txBody>
      </p:sp>
      <p:pic>
        <p:nvPicPr>
          <p:cNvPr id="13" name="Picture 4" descr="Afficher l'image d'origine"/>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0000">
                        <a14:backgroundMark x1="58750" y1="32500" x2="62125" y2="33667"/>
                        <a14:backgroundMark x1="62250" y1="41333" x2="63750" y2="41667"/>
                      </a14:backgroundRemoval>
                    </a14:imgEffect>
                  </a14:imgLayer>
                </a14:imgProps>
              </a:ext>
              <a:ext uri="{28A0092B-C50C-407E-A947-70E740481C1C}">
                <a14:useLocalDpi xmlns:a14="http://schemas.microsoft.com/office/drawing/2010/main" val="0"/>
              </a:ext>
            </a:extLst>
          </a:blip>
          <a:srcRect l="7807" t="29377" b="21998"/>
          <a:stretch/>
        </p:blipFill>
        <p:spPr bwMode="auto">
          <a:xfrm rot="10800000" flipH="1" flipV="1">
            <a:off x="4571999" y="3904438"/>
            <a:ext cx="5042975" cy="19963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LKM224"/>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704463">
            <a:off x="3035828" y="3567387"/>
            <a:ext cx="1690458" cy="3212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00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0" presetClass="path" presetSubtype="0" accel="50000" decel="50000" fill="hold" nodeType="afterEffect">
                                  <p:stCondLst>
                                    <p:cond delay="0"/>
                                  </p:stCondLst>
                                  <p:childTnLst>
                                    <p:animMotion origin="layout" path="M 5E-6 2.22222E-6 C 0.04323 -0.00695 0.08629 -0.01621 0.12848 -0.03033 C 0.14532 -0.03588 0.17987 -0.0419 0.17987 -0.04167 C 0.19792 -0.04861 0.20382 -0.04607 0.23716 -0.07222 C 0.26563 -0.0963 0.31528 -0.09607 0.35851 -0.10278 C 0.40764 -0.10695 0.52101 -0.13959 0.55209 -0.13565 " pathEditMode="relative" rAng="0" ptsTypes="ffffff">
                                      <p:cBhvr>
                                        <p:cTn id="10" dur="2000" fill="hold"/>
                                        <p:tgtEl>
                                          <p:spTgt spid="13"/>
                                        </p:tgtEl>
                                        <p:attrNameLst>
                                          <p:attrName>ppt_x</p:attrName>
                                          <p:attrName>ppt_y</p:attrName>
                                        </p:attrNameLst>
                                      </p:cBhvr>
                                      <p:rCtr x="27604" y="-6991"/>
                                    </p:animMotion>
                                  </p:childTnLst>
                                </p:cTn>
                              </p:par>
                              <p:par>
                                <p:cTn id="11" presetID="6" presetClass="emph" presetSubtype="0" fill="hold" nodeType="withEffect">
                                  <p:stCondLst>
                                    <p:cond delay="0"/>
                                  </p:stCondLst>
                                  <p:childTnLst>
                                    <p:animScale>
                                      <p:cBhvr>
                                        <p:cTn id="12" dur="2000" fill="hold"/>
                                        <p:tgtEl>
                                          <p:spTgt spid="13"/>
                                        </p:tgtEl>
                                      </p:cBhvr>
                                      <p:by x="15000" y="15000"/>
                                    </p:animScale>
                                  </p:childTnLst>
                                </p:cTn>
                              </p:par>
                            </p:childTnLst>
                          </p:cTn>
                        </p:par>
                        <p:par>
                          <p:cTn id="13" fill="hold">
                            <p:stCondLst>
                              <p:cond delay="2500"/>
                            </p:stCondLst>
                            <p:childTnLst>
                              <p:par>
                                <p:cTn id="14" presetID="10" presetClass="entr" presetSubtype="0"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3000"/>
                            </p:stCondLst>
                            <p:childTnLst>
                              <p:par>
                                <p:cTn id="18" presetID="0" presetClass="path" presetSubtype="0" accel="50000" decel="50000" fill="hold" nodeType="afterEffect">
                                  <p:stCondLst>
                                    <p:cond delay="0"/>
                                  </p:stCondLst>
                                  <p:childTnLst>
                                    <p:animMotion origin="layout" path="M -3.61111E-6 1.85185E-6 C 0.04323 -0.00695 0.08629 -0.01621 0.12848 -0.03033 C 0.14532 -0.03588 0.17986 -0.0419 0.17986 -0.04167 C 0.19792 -0.04861 0.20382 -0.04607 0.23716 -0.07222 C 0.26563 -0.0963 0.31528 -0.09607 0.35868 -0.10278 C 0.38368 -0.10949 0.48438 -0.13241 0.51164 -0.13241 " pathEditMode="relative" rAng="0" ptsTypes="ffffff">
                                      <p:cBhvr>
                                        <p:cTn id="19" dur="2000" fill="hold"/>
                                        <p:tgtEl>
                                          <p:spTgt spid="14"/>
                                        </p:tgtEl>
                                        <p:attrNameLst>
                                          <p:attrName>ppt_x</p:attrName>
                                          <p:attrName>ppt_y</p:attrName>
                                        </p:attrNameLst>
                                      </p:cBhvr>
                                      <p:rCtr x="25573" y="-6620"/>
                                    </p:animMotion>
                                  </p:childTnLst>
                                </p:cTn>
                              </p:par>
                              <p:par>
                                <p:cTn id="20" presetID="6" presetClass="emph" presetSubtype="0" fill="hold" nodeType="withEffect">
                                  <p:stCondLst>
                                    <p:cond delay="0"/>
                                  </p:stCondLst>
                                  <p:childTnLst>
                                    <p:animScale>
                                      <p:cBhvr>
                                        <p:cTn id="21" dur="2000" fill="hold"/>
                                        <p:tgtEl>
                                          <p:spTgt spid="14"/>
                                        </p:tgtEl>
                                      </p:cBhvr>
                                      <p:by x="15000" y="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4941"/>
            <a:ext cx="9144000" cy="6788117"/>
            <a:chOff x="0" y="34941"/>
            <a:chExt cx="9144000" cy="6788117"/>
          </a:xfrm>
        </p:grpSpPr>
        <p:pic>
          <p:nvPicPr>
            <p:cNvPr id="9" name="Image 8"/>
            <p:cNvPicPr>
              <a:picLocks noChangeAspect="1"/>
            </p:cNvPicPr>
            <p:nvPr/>
          </p:nvPicPr>
          <p:blipFill>
            <a:blip r:embed="rId2">
              <a:duotone>
                <a:prstClr val="black"/>
                <a:schemeClr val="accent3">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chemeClr val="accent3">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chemeClr val="accent3">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274638"/>
            <a:ext cx="9144000" cy="1498178"/>
          </a:xfrm>
          <a:gradFill>
            <a:gsLst>
              <a:gs pos="51000">
                <a:schemeClr val="bg2">
                  <a:lumMod val="90000"/>
                  <a:alpha val="84000"/>
                </a:schemeClr>
              </a:gs>
              <a:gs pos="0">
                <a:schemeClr val="bg2">
                  <a:alpha val="49000"/>
                </a:schemeClr>
              </a:gs>
              <a:gs pos="100000">
                <a:schemeClr val="bg2">
                  <a:alpha val="49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Partie commande </a:t>
            </a:r>
            <a:br>
              <a:rPr lang="fr-FR" sz="3600" b="1" dirty="0" smtClean="0">
                <a:latin typeface="Verdana" panose="020B0604030504040204" pitchFamily="34" charset="0"/>
                <a:ea typeface="Verdana" panose="020B0604030504040204" pitchFamily="34" charset="0"/>
                <a:cs typeface="Verdana" panose="020B0604030504040204" pitchFamily="34" charset="0"/>
              </a:rPr>
            </a:br>
            <a:r>
              <a:rPr lang="fr-FR" sz="3600" b="1" dirty="0" smtClean="0">
                <a:latin typeface="Verdana" panose="020B0604030504040204" pitchFamily="34" charset="0"/>
                <a:ea typeface="Verdana" panose="020B0604030504040204" pitchFamily="34" charset="0"/>
                <a:cs typeface="Verdana" panose="020B0604030504040204" pitchFamily="34" charset="0"/>
              </a:rPr>
              <a:t>TC Mobile Phoenix Contact</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0" y="1955973"/>
            <a:ext cx="9144000" cy="1617043"/>
          </a:xfr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a:normAutofit fontScale="62500" lnSpcReduction="2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module TC Mobile muni d’une carte SIM réalise la collecte des informations, l’envoi des SMS, des mails, la réception des SMS et le pilotage des sorties pour alimenter un chauffage, un éclairage, une alarme,  etc…</a:t>
            </a:r>
          </a:p>
          <a:p>
            <a:r>
              <a:rPr lang="fr-FR" dirty="0" smtClean="0">
                <a:latin typeface="Verdana" panose="020B0604030504040204" pitchFamily="34" charset="0"/>
                <a:ea typeface="Verdana" panose="020B0604030504040204" pitchFamily="34" charset="0"/>
                <a:cs typeface="Verdana" panose="020B0604030504040204" pitchFamily="34" charset="0"/>
              </a:rPr>
              <a:t>Le paramétrage du TC Mobile se fera par l’intermédiaire d’une page WEB embarquée  dans le module.</a:t>
            </a:r>
            <a:endParaRPr lang="fr-FR" dirty="0">
              <a:latin typeface="Verdana" panose="020B0604030504040204" pitchFamily="34" charset="0"/>
              <a:ea typeface="Verdana" panose="020B0604030504040204" pitchFamily="34" charset="0"/>
              <a:cs typeface="Verdana" panose="020B0604030504040204" pitchFamily="34" charset="0"/>
            </a:endParaRPr>
          </a:p>
        </p:txBody>
      </p:sp>
      <p:pic>
        <p:nvPicPr>
          <p:cNvPr id="13" name="Picture 4" descr="https://media.licdn.com/mpr/mpr/AAEAAQAAAAAAAAU_AAAAJGRhNjI0ZTY3LTZlN2MtNGU5ZS04Y2FjLTZkNmZlNGIwOTc4Ng.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41750" b="92750" l="2579" r="27937"/>
                    </a14:imgEffect>
                    <a14:imgEffect>
                      <a14:brightnessContrast contrast="20000"/>
                    </a14:imgEffect>
                  </a14:imgLayer>
                </a14:imgProps>
              </a:ext>
              <a:ext uri="{28A0092B-C50C-407E-A947-70E740481C1C}">
                <a14:useLocalDpi xmlns:a14="http://schemas.microsoft.com/office/drawing/2010/main" val="0"/>
              </a:ext>
            </a:extLst>
          </a:blip>
          <a:srcRect t="42435" r="69912" b="8077"/>
          <a:stretch/>
        </p:blipFill>
        <p:spPr bwMode="auto">
          <a:xfrm>
            <a:off x="5240846" y="3604022"/>
            <a:ext cx="3480644" cy="328136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C:\Users\sylvie\AppData\Local\Microsoft\Windows\INetCache\IE\E8HC8CKJ\Acer_Aspire_One_D250[1].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41" b="96763" l="10000" r="100000">
                        <a14:foregroundMark x1="19762" y1="72572" x2="22143" y2="73935"/>
                        <a14:backgroundMark x1="21190" y1="80750" x2="39524" y2="94719"/>
                        <a14:backgroundMark x1="34048" y1="64395" x2="51190" y2="59625"/>
                      </a14:backgroundRemoval>
                    </a14:imgEffect>
                  </a14:imgLayer>
                </a14:imgProps>
              </a:ext>
              <a:ext uri="{28A0092B-C50C-407E-A947-70E740481C1C}">
                <a14:useLocalDpi xmlns:a14="http://schemas.microsoft.com/office/drawing/2010/main" val="0"/>
              </a:ext>
            </a:extLst>
          </a:blip>
          <a:srcRect/>
          <a:stretch>
            <a:fillRect/>
          </a:stretch>
        </p:blipFill>
        <p:spPr bwMode="auto">
          <a:xfrm>
            <a:off x="-384391" y="3699381"/>
            <a:ext cx="4596351" cy="3211974"/>
          </a:xfrm>
          <a:prstGeom prst="rect">
            <a:avLst/>
          </a:prstGeom>
          <a:noFill/>
          <a:extLst>
            <a:ext uri="{909E8E84-426E-40DD-AFC4-6F175D3DCCD1}">
              <a14:hiddenFill xmlns:a14="http://schemas.microsoft.com/office/drawing/2010/main">
                <a:solidFill>
                  <a:srgbClr val="FFFFFF"/>
                </a:solidFill>
              </a14:hiddenFill>
            </a:ext>
          </a:extLst>
        </p:spPr>
      </p:pic>
      <p:sp>
        <p:nvSpPr>
          <p:cNvPr id="15" name="Forme libre 14"/>
          <p:cNvSpPr/>
          <p:nvPr/>
        </p:nvSpPr>
        <p:spPr>
          <a:xfrm>
            <a:off x="3583628" y="5451100"/>
            <a:ext cx="2518117" cy="647708"/>
          </a:xfrm>
          <a:custGeom>
            <a:avLst/>
            <a:gdLst>
              <a:gd name="connsiteX0" fmla="*/ 4919383 w 4919383"/>
              <a:gd name="connsiteY0" fmla="*/ 998806 h 1142636"/>
              <a:gd name="connsiteX1" fmla="*/ 4694300 w 4919383"/>
              <a:gd name="connsiteY1" fmla="*/ 1139483 h 1142636"/>
              <a:gd name="connsiteX2" fmla="*/ 4047186 w 4919383"/>
              <a:gd name="connsiteY2" fmla="*/ 1055077 h 1142636"/>
              <a:gd name="connsiteX3" fmla="*/ 2598213 w 4919383"/>
              <a:gd name="connsiteY3" fmla="*/ 618979 h 1142636"/>
              <a:gd name="connsiteX4" fmla="*/ 685007 w 4919383"/>
              <a:gd name="connsiteY4" fmla="*/ 815926 h 1142636"/>
              <a:gd name="connsiteX5" fmla="*/ 9758 w 4919383"/>
              <a:gd name="connsiteY5" fmla="*/ 267286 h 1142636"/>
              <a:gd name="connsiteX6" fmla="*/ 347383 w 4919383"/>
              <a:gd name="connsiteY6" fmla="*/ 0 h 1142636"/>
              <a:gd name="connsiteX0" fmla="*/ 4909625 w 4909625"/>
              <a:gd name="connsiteY0" fmla="*/ 731520 h 875350"/>
              <a:gd name="connsiteX1" fmla="*/ 4684542 w 4909625"/>
              <a:gd name="connsiteY1" fmla="*/ 872197 h 875350"/>
              <a:gd name="connsiteX2" fmla="*/ 4037428 w 4909625"/>
              <a:gd name="connsiteY2" fmla="*/ 787791 h 875350"/>
              <a:gd name="connsiteX3" fmla="*/ 2588455 w 4909625"/>
              <a:gd name="connsiteY3" fmla="*/ 351693 h 875350"/>
              <a:gd name="connsiteX4" fmla="*/ 675249 w 4909625"/>
              <a:gd name="connsiteY4" fmla="*/ 548640 h 875350"/>
              <a:gd name="connsiteX5" fmla="*/ 0 w 4909625"/>
              <a:gd name="connsiteY5" fmla="*/ 0 h 875350"/>
              <a:gd name="connsiteX0" fmla="*/ 5106572 w 5106572"/>
              <a:gd name="connsiteY0" fmla="*/ 385401 h 529231"/>
              <a:gd name="connsiteX1" fmla="*/ 4881489 w 5106572"/>
              <a:gd name="connsiteY1" fmla="*/ 526078 h 529231"/>
              <a:gd name="connsiteX2" fmla="*/ 4234375 w 5106572"/>
              <a:gd name="connsiteY2" fmla="*/ 441672 h 529231"/>
              <a:gd name="connsiteX3" fmla="*/ 2785402 w 5106572"/>
              <a:gd name="connsiteY3" fmla="*/ 5574 h 529231"/>
              <a:gd name="connsiteX4" fmla="*/ 872196 w 5106572"/>
              <a:gd name="connsiteY4" fmla="*/ 202521 h 529231"/>
              <a:gd name="connsiteX5" fmla="*/ 0 w 5106572"/>
              <a:gd name="connsiteY5" fmla="*/ 315063 h 529231"/>
              <a:gd name="connsiteX0" fmla="*/ 5106572 w 5106572"/>
              <a:gd name="connsiteY0" fmla="*/ 385401 h 529231"/>
              <a:gd name="connsiteX1" fmla="*/ 4881489 w 5106572"/>
              <a:gd name="connsiteY1" fmla="*/ 526078 h 529231"/>
              <a:gd name="connsiteX2" fmla="*/ 4234375 w 5106572"/>
              <a:gd name="connsiteY2" fmla="*/ 441672 h 529231"/>
              <a:gd name="connsiteX3" fmla="*/ 2785402 w 5106572"/>
              <a:gd name="connsiteY3" fmla="*/ 5574 h 529231"/>
              <a:gd name="connsiteX4" fmla="*/ 872196 w 5106572"/>
              <a:gd name="connsiteY4" fmla="*/ 202521 h 529231"/>
              <a:gd name="connsiteX5" fmla="*/ 0 w 5106572"/>
              <a:gd name="connsiteY5" fmla="*/ 315063 h 529231"/>
              <a:gd name="connsiteX0" fmla="*/ 5106572 w 5106572"/>
              <a:gd name="connsiteY0" fmla="*/ 442932 h 586762"/>
              <a:gd name="connsiteX1" fmla="*/ 4881489 w 5106572"/>
              <a:gd name="connsiteY1" fmla="*/ 583609 h 586762"/>
              <a:gd name="connsiteX2" fmla="*/ 4234375 w 5106572"/>
              <a:gd name="connsiteY2" fmla="*/ 499203 h 586762"/>
              <a:gd name="connsiteX3" fmla="*/ 2785402 w 5106572"/>
              <a:gd name="connsiteY3" fmla="*/ 63105 h 586762"/>
              <a:gd name="connsiteX4" fmla="*/ 576775 w 5106572"/>
              <a:gd name="connsiteY4" fmla="*/ 34969 h 586762"/>
              <a:gd name="connsiteX5" fmla="*/ 0 w 5106572"/>
              <a:gd name="connsiteY5" fmla="*/ 372594 h 586762"/>
              <a:gd name="connsiteX0" fmla="*/ 5106572 w 5106572"/>
              <a:gd name="connsiteY0" fmla="*/ 417858 h 739970"/>
              <a:gd name="connsiteX1" fmla="*/ 4881489 w 5106572"/>
              <a:gd name="connsiteY1" fmla="*/ 558535 h 739970"/>
              <a:gd name="connsiteX2" fmla="*/ 4234375 w 5106572"/>
              <a:gd name="connsiteY2" fmla="*/ 474129 h 739970"/>
              <a:gd name="connsiteX3" fmla="*/ 1744393 w 5106572"/>
              <a:gd name="connsiteY3" fmla="*/ 727348 h 739970"/>
              <a:gd name="connsiteX4" fmla="*/ 576775 w 5106572"/>
              <a:gd name="connsiteY4" fmla="*/ 9895 h 739970"/>
              <a:gd name="connsiteX5" fmla="*/ 0 w 5106572"/>
              <a:gd name="connsiteY5" fmla="*/ 347520 h 739970"/>
              <a:gd name="connsiteX0" fmla="*/ 4881489 w 4881489"/>
              <a:gd name="connsiteY0" fmla="*/ 558535 h 739970"/>
              <a:gd name="connsiteX1" fmla="*/ 4234375 w 4881489"/>
              <a:gd name="connsiteY1" fmla="*/ 474129 h 739970"/>
              <a:gd name="connsiteX2" fmla="*/ 1744393 w 4881489"/>
              <a:gd name="connsiteY2" fmla="*/ 727348 h 739970"/>
              <a:gd name="connsiteX3" fmla="*/ 576775 w 4881489"/>
              <a:gd name="connsiteY3" fmla="*/ 9895 h 739970"/>
              <a:gd name="connsiteX4" fmla="*/ 0 w 4881489"/>
              <a:gd name="connsiteY4" fmla="*/ 347520 h 739970"/>
              <a:gd name="connsiteX0" fmla="*/ 4234375 w 4234375"/>
              <a:gd name="connsiteY0" fmla="*/ 474129 h 739970"/>
              <a:gd name="connsiteX1" fmla="*/ 1744393 w 4234375"/>
              <a:gd name="connsiteY1" fmla="*/ 727348 h 739970"/>
              <a:gd name="connsiteX2" fmla="*/ 576775 w 4234375"/>
              <a:gd name="connsiteY2" fmla="*/ 9895 h 739970"/>
              <a:gd name="connsiteX3" fmla="*/ 0 w 4234375"/>
              <a:gd name="connsiteY3" fmla="*/ 347520 h 739970"/>
              <a:gd name="connsiteX0" fmla="*/ 2518117 w 2518117"/>
              <a:gd name="connsiteY0" fmla="*/ 375656 h 733888"/>
              <a:gd name="connsiteX1" fmla="*/ 1744393 w 2518117"/>
              <a:gd name="connsiteY1" fmla="*/ 727348 h 733888"/>
              <a:gd name="connsiteX2" fmla="*/ 576775 w 2518117"/>
              <a:gd name="connsiteY2" fmla="*/ 9895 h 733888"/>
              <a:gd name="connsiteX3" fmla="*/ 0 w 2518117"/>
              <a:gd name="connsiteY3" fmla="*/ 347520 h 733888"/>
              <a:gd name="connsiteX0" fmla="*/ 2518117 w 2518117"/>
              <a:gd name="connsiteY0" fmla="*/ 372273 h 647708"/>
              <a:gd name="connsiteX1" fmla="*/ 1392701 w 2518117"/>
              <a:gd name="connsiteY1" fmla="*/ 639559 h 647708"/>
              <a:gd name="connsiteX2" fmla="*/ 576775 w 2518117"/>
              <a:gd name="connsiteY2" fmla="*/ 6512 h 647708"/>
              <a:gd name="connsiteX3" fmla="*/ 0 w 2518117"/>
              <a:gd name="connsiteY3" fmla="*/ 344137 h 647708"/>
            </a:gdLst>
            <a:ahLst/>
            <a:cxnLst>
              <a:cxn ang="0">
                <a:pos x="connsiteX0" y="connsiteY0"/>
              </a:cxn>
              <a:cxn ang="0">
                <a:pos x="connsiteX1" y="connsiteY1"/>
              </a:cxn>
              <a:cxn ang="0">
                <a:pos x="connsiteX2" y="connsiteY2"/>
              </a:cxn>
              <a:cxn ang="0">
                <a:pos x="connsiteX3" y="connsiteY3"/>
              </a:cxn>
            </a:cxnLst>
            <a:rect l="l" t="t" r="r" b="b"/>
            <a:pathLst>
              <a:path w="2518117" h="647708">
                <a:moveTo>
                  <a:pt x="2518117" y="372273"/>
                </a:moveTo>
                <a:cubicBezTo>
                  <a:pt x="1995268" y="400408"/>
                  <a:pt x="1716258" y="700519"/>
                  <a:pt x="1392701" y="639559"/>
                </a:cubicBezTo>
                <a:cubicBezTo>
                  <a:pt x="1069144" y="578599"/>
                  <a:pt x="808892" y="55749"/>
                  <a:pt x="576775" y="6512"/>
                </a:cubicBezTo>
                <a:cubicBezTo>
                  <a:pt x="344658" y="-42725"/>
                  <a:pt x="239151" y="198771"/>
                  <a:pt x="0" y="344137"/>
                </a:cubicBezTo>
              </a:path>
            </a:pathLst>
          </a:custGeom>
          <a:noFill/>
          <a:ln w="76200">
            <a:solidFill>
              <a:schemeClr val="bg2">
                <a:lumMod val="2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rot="20930849">
            <a:off x="1149756" y="4500295"/>
            <a:ext cx="627095" cy="461665"/>
          </a:xfrm>
          <a:prstGeom prst="rect">
            <a:avLst/>
          </a:prstGeom>
          <a:noFill/>
        </p:spPr>
        <p:txBody>
          <a:bodyPr wrap="none" rtlCol="0">
            <a:spAutoFit/>
          </a:bodyPr>
          <a:lstStyle/>
          <a:p>
            <a:r>
              <a:rPr lang="fr-FR" sz="2400" b="1" dirty="0" smtClean="0">
                <a:solidFill>
                  <a:schemeClr val="bg1"/>
                </a:solidFill>
              </a:rPr>
              <a:t>Clic</a:t>
            </a:r>
            <a:endParaRPr lang="fr-FR" sz="2400" b="1" dirty="0">
              <a:solidFill>
                <a:schemeClr val="bg1"/>
              </a:solidFill>
            </a:endParaRPr>
          </a:p>
        </p:txBody>
      </p:sp>
      <p:pic>
        <p:nvPicPr>
          <p:cNvPr id="4" name="Image 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88741" y="4444007"/>
            <a:ext cx="1907890" cy="1865222"/>
          </a:xfrm>
          <a:prstGeom prst="rect">
            <a:avLst/>
          </a:prstGeom>
        </p:spPr>
      </p:pic>
    </p:spTree>
    <p:extLst>
      <p:ext uri="{BB962C8B-B14F-4D97-AF65-F5344CB8AC3E}">
        <p14:creationId xmlns:p14="http://schemas.microsoft.com/office/powerpoint/2010/main" val="2637315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0" presetClass="path" presetSubtype="0" accel="50000" decel="50000" fill="hold" nodeType="afterEffect">
                                  <p:stCondLst>
                                    <p:cond delay="0"/>
                                  </p:stCondLst>
                                  <p:childTnLst>
                                    <p:animMotion origin="layout" path="M 2.5E-6 -3.7037E-7 C 0.04323 -0.00694 0.08628 -0.0162 0.12847 -0.03032 C 0.14531 -0.03588 0.17986 -0.0419 0.17986 -0.04167 C 0.19791 -0.04861 0.20243 -0.03796 0.23854 -0.05486 C 0.27569 -0.06736 0.28507 -0.04421 0.33142 -0.03796 C 0.35712 -0.03171 0.4618 0.02407 0.4908 0.02569 " pathEditMode="relative" rAng="0" ptsTypes="ffffff">
                                      <p:cBhvr>
                                        <p:cTn id="10" dur="2000" fill="hold"/>
                                        <p:tgtEl>
                                          <p:spTgt spid="13"/>
                                        </p:tgtEl>
                                        <p:attrNameLst>
                                          <p:attrName>ppt_x</p:attrName>
                                          <p:attrName>ppt_y</p:attrName>
                                        </p:attrNameLst>
                                      </p:cBhvr>
                                      <p:rCtr x="24531" y="-2083"/>
                                    </p:animMotion>
                                  </p:childTnLst>
                                </p:cTn>
                              </p:par>
                              <p:par>
                                <p:cTn id="11" presetID="6" presetClass="emph" presetSubtype="0" fill="hold" nodeType="withEffect">
                                  <p:stCondLst>
                                    <p:cond delay="0"/>
                                  </p:stCondLst>
                                  <p:childTnLst>
                                    <p:animScale>
                                      <p:cBhvr>
                                        <p:cTn id="12" dur="2000" fill="hold"/>
                                        <p:tgtEl>
                                          <p:spTgt spid="13"/>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4941"/>
            <a:ext cx="9144000" cy="6788117"/>
            <a:chOff x="0" y="34941"/>
            <a:chExt cx="9144000" cy="6788117"/>
          </a:xfrm>
        </p:grpSpPr>
        <p:pic>
          <p:nvPicPr>
            <p:cNvPr id="9" name="Image 8"/>
            <p:cNvPicPr>
              <a:picLocks noChangeAspect="1"/>
            </p:cNvPicPr>
            <p:nvPr/>
          </p:nvPicPr>
          <p:blipFill>
            <a:blip r:embed="rId2">
              <a:duotone>
                <a:prstClr val="black"/>
                <a:schemeClr val="accent3">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chemeClr val="accent3">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chemeClr val="accent3">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274638"/>
            <a:ext cx="9144000" cy="1498178"/>
          </a:xfrm>
          <a:gradFill>
            <a:gsLst>
              <a:gs pos="51000">
                <a:schemeClr val="bg2">
                  <a:lumMod val="90000"/>
                  <a:alpha val="84000"/>
                </a:schemeClr>
              </a:gs>
              <a:gs pos="0">
                <a:schemeClr val="bg2">
                  <a:alpha val="49000"/>
                </a:schemeClr>
              </a:gs>
              <a:gs pos="100000">
                <a:schemeClr val="bg2">
                  <a:alpha val="49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Partie commande </a:t>
            </a:r>
            <a:br>
              <a:rPr lang="fr-FR" sz="3600" b="1" dirty="0" smtClean="0">
                <a:latin typeface="Verdana" panose="020B0604030504040204" pitchFamily="34" charset="0"/>
                <a:ea typeface="Verdana" panose="020B0604030504040204" pitchFamily="34" charset="0"/>
                <a:cs typeface="Verdana" panose="020B0604030504040204" pitchFamily="34" charset="0"/>
              </a:rPr>
            </a:br>
            <a:r>
              <a:rPr lang="fr-FR" sz="3600" b="1" dirty="0" smtClean="0">
                <a:latin typeface="Verdana" panose="020B0604030504040204" pitchFamily="34" charset="0"/>
                <a:ea typeface="Verdana" panose="020B0604030504040204" pitchFamily="34" charset="0"/>
                <a:cs typeface="Verdana" panose="020B0604030504040204" pitchFamily="34" charset="0"/>
              </a:rPr>
              <a:t>TC Mobile Phoenix Contact</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0" y="2244005"/>
            <a:ext cx="9144000" cy="1617043"/>
          </a:xfr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a:normAutofit fontScale="62500" lnSpcReduction="2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Le module TC Mobile réalise la collecte des informations, l’envoi des SMS, des mails, la réception des SMS et le pilotage des sorties pour alimenter un chauffage, un éclairage, une alarme,  etc…</a:t>
            </a:r>
          </a:p>
          <a:p>
            <a:r>
              <a:rPr lang="fr-FR" dirty="0" smtClean="0">
                <a:latin typeface="Verdana" panose="020B0604030504040204" pitchFamily="34" charset="0"/>
                <a:ea typeface="Verdana" panose="020B0604030504040204" pitchFamily="34" charset="0"/>
                <a:cs typeface="Verdana" panose="020B0604030504040204" pitchFamily="34" charset="0"/>
              </a:rPr>
              <a:t>Le paramétrage du TC Mobile se fera par l’intermédiaire d’une page WEB embarquée  dans le module.</a:t>
            </a:r>
            <a:endParaRPr lang="fr-F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892976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1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mage 4"/>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6" name="Image 5"/>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Tree>
    <p:extLst>
      <p:ext uri="{BB962C8B-B14F-4D97-AF65-F5344CB8AC3E}">
        <p14:creationId xmlns:p14="http://schemas.microsoft.com/office/powerpoint/2010/main" val="37480068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32162197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611560" y="-315416"/>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 name="Sous-titre 2"/>
          <p:cNvSpPr txBox="1">
            <a:spLocks/>
          </p:cNvSpPr>
          <p:nvPr/>
        </p:nvSpPr>
        <p:spPr>
          <a:xfrm>
            <a:off x="-36512" y="2420888"/>
            <a:ext cx="9238068" cy="3744416"/>
          </a:xfrm>
          <a:prstGeom prst="rect">
            <a:avLst/>
          </a:prstGeom>
          <a:gradFill>
            <a:gsLst>
              <a:gs pos="51000">
                <a:schemeClr val="accent6">
                  <a:lumMod val="60000"/>
                  <a:lumOff val="40000"/>
                  <a:alpha val="54000"/>
                </a:schemeClr>
              </a:gs>
              <a:gs pos="2000">
                <a:schemeClr val="accent6">
                  <a:lumMod val="20000"/>
                  <a:lumOff val="80000"/>
                  <a:alpha val="68000"/>
                </a:schemeClr>
              </a:gs>
              <a:gs pos="100000">
                <a:schemeClr val="accent6">
                  <a:lumMod val="20000"/>
                  <a:lumOff val="80000"/>
                  <a:alpha val="72000"/>
                </a:schemeClr>
              </a:gs>
            </a:gsLst>
            <a:lin ang="5400000" scaled="0"/>
          </a:gradFill>
          <a:effectLst>
            <a:softEdge rad="165100"/>
          </a:effectLst>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Surveiller l’intrusion, détecteur de présence,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détecteur d’ouverture de porte.</a:t>
            </a: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Surveiller le risque d’incendie, détecteur de fumée</a:t>
            </a:r>
          </a:p>
          <a:p>
            <a:pPr marL="0" indent="0" algn="ctr">
              <a:buNone/>
            </a:pPr>
            <a:r>
              <a:rPr lang="fr-FR" sz="2000" b="1" dirty="0" smtClean="0">
                <a:latin typeface="Verdana" panose="020B0604030504040204" pitchFamily="34" charset="0"/>
                <a:ea typeface="Verdana" panose="020B0604030504040204" pitchFamily="34" charset="0"/>
                <a:cs typeface="Verdana" panose="020B0604030504040204" pitchFamily="34" charset="0"/>
              </a:rPr>
              <a:t>matériel ELTAKO avec la technologie radio ENOCEAN</a:t>
            </a:r>
          </a:p>
          <a:p>
            <a:pPr marL="0" indent="0" algn="ctr">
              <a:buNone/>
            </a:pPr>
            <a:r>
              <a:rPr lang="fr-FR" sz="2000" b="1" dirty="0" smtClean="0">
                <a:latin typeface="Verdana" panose="020B0604030504040204" pitchFamily="34" charset="0"/>
                <a:ea typeface="Verdana" panose="020B0604030504040204" pitchFamily="34" charset="0"/>
                <a:cs typeface="Verdana" panose="020B0604030504040204" pitchFamily="34" charset="0"/>
              </a:rPr>
              <a:t>Surveiller la température, sonde PT1000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convertisseur 0- 10V</a:t>
            </a:r>
          </a:p>
          <a:p>
            <a:pPr marL="0" indent="0" algn="ctr">
              <a:buNone/>
            </a:pPr>
            <a:endParaRPr lang="fr-FR" sz="2000" b="1" dirty="0" smtClean="0">
              <a:latin typeface="Verdana" panose="020B0604030504040204" pitchFamily="34" charset="0"/>
              <a:ea typeface="Verdana" panose="020B0604030504040204" pitchFamily="34" charset="0"/>
              <a:cs typeface="Verdana" panose="020B0604030504040204" pitchFamily="34" charset="0"/>
            </a:endParaRP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Transmettre l’information ou recevoir un ordre par SMS (évènement) ou par Mail (rapport régulier)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module TC Mobile de Phoenix Contact.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18158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3977897" y="1317937"/>
            <a:ext cx="4948515" cy="2831143"/>
            <a:chOff x="4195484" y="1484784"/>
            <a:chExt cx="4948515" cy="2831143"/>
          </a:xfrm>
        </p:grpSpPr>
        <p:pic>
          <p:nvPicPr>
            <p:cNvPr id="10" name="Image 9"/>
            <p:cNvPicPr>
              <a:picLocks noChangeAspect="1"/>
            </p:cNvPicPr>
            <p:nvPr/>
          </p:nvPicPr>
          <p:blipFill rotWithShape="1">
            <a:blip r:embed="rId2">
              <a:extLst>
                <a:ext uri="{28A0092B-C50C-407E-A947-70E740481C1C}">
                  <a14:useLocalDpi xmlns:a14="http://schemas.microsoft.com/office/drawing/2010/main" val="0"/>
                </a:ext>
              </a:extLst>
            </a:blip>
            <a:srcRect l="52163" t="31338" r="31486" b="56060"/>
            <a:stretch/>
          </p:blipFill>
          <p:spPr>
            <a:xfrm>
              <a:off x="4195484" y="1484784"/>
              <a:ext cx="4948515" cy="2831143"/>
            </a:xfrm>
            <a:prstGeom prst="rect">
              <a:avLst/>
            </a:prstGeom>
          </p:spPr>
        </p:pic>
        <p:pic>
          <p:nvPicPr>
            <p:cNvPr id="24" name="Picture 14"/>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231357" y="2212747"/>
              <a:ext cx="608823" cy="866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14"/>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39193" b="71875" l="30381" r="38580"/>
                      </a14:imgEffect>
                      <a14:imgEffect>
                        <a14:brightnessContrast bright="-20000" contrast="40000"/>
                      </a14:imgEffect>
                    </a14:imgLayer>
                  </a14:imgProps>
                </a:ext>
                <a:ext uri="{28A0092B-C50C-407E-A947-70E740481C1C}">
                  <a14:useLocalDpi xmlns:a14="http://schemas.microsoft.com/office/drawing/2010/main" val="0"/>
                </a:ext>
              </a:extLst>
            </a:blip>
            <a:srcRect l="30150" t="37710" r="60051" b="28451"/>
            <a:stretch/>
          </p:blipFill>
          <p:spPr bwMode="auto">
            <a:xfrm rot="4421422">
              <a:off x="8092264" y="1567651"/>
              <a:ext cx="331169" cy="675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7" name="Picture 14"/>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Image 32"/>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2" name="Image 1"/>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935" b="93053" l="10000" r="90000"/>
                    </a14:imgEffect>
                    <a14:imgEffect>
                      <a14:brightnessContrast bright="20000" contrast="20000"/>
                    </a14:imgEffect>
                  </a14:imgLayer>
                </a14:imgProps>
              </a:ext>
              <a:ext uri="{28A0092B-C50C-407E-A947-70E740481C1C}">
                <a14:useLocalDpi xmlns:a14="http://schemas.microsoft.com/office/drawing/2010/main" val="0"/>
              </a:ext>
            </a:extLst>
          </a:blip>
          <a:srcRect l="26175" t="22240" r="32746" b="7294"/>
          <a:stretch/>
        </p:blipFill>
        <p:spPr>
          <a:xfrm>
            <a:off x="-139430" y="568005"/>
            <a:ext cx="3847334" cy="3712324"/>
          </a:xfrm>
          <a:prstGeom prst="rect">
            <a:avLst/>
          </a:prstGeom>
        </p:spPr>
      </p:pic>
      <p:pic>
        <p:nvPicPr>
          <p:cNvPr id="7" name="Image 6"/>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a:off x="784857" y="1072390"/>
            <a:ext cx="4054114" cy="3322949"/>
          </a:xfrm>
          <a:prstGeom prst="rect">
            <a:avLst/>
          </a:prstGeom>
        </p:spPr>
      </p:pic>
      <p:pic>
        <p:nvPicPr>
          <p:cNvPr id="34" name="Image 33"/>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5" name="Titre 1"/>
          <p:cNvSpPr txBox="1">
            <a:spLocks/>
          </p:cNvSpPr>
          <p:nvPr/>
        </p:nvSpPr>
        <p:spPr>
          <a:xfrm>
            <a:off x="616024" y="-315416"/>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8" name="Sous-titre 2"/>
          <p:cNvSpPr txBox="1">
            <a:spLocks/>
          </p:cNvSpPr>
          <p:nvPr/>
        </p:nvSpPr>
        <p:spPr>
          <a:xfrm>
            <a:off x="0" y="3717032"/>
            <a:ext cx="9238068" cy="3165441"/>
          </a:xfrm>
          <a:prstGeom prst="rect">
            <a:avLst/>
          </a:prstGeom>
          <a:gradFill>
            <a:gsLst>
              <a:gs pos="51000">
                <a:schemeClr val="accent6">
                  <a:lumMod val="60000"/>
                  <a:lumOff val="40000"/>
                  <a:alpha val="54000"/>
                </a:schemeClr>
              </a:gs>
              <a:gs pos="2000">
                <a:schemeClr val="accent6">
                  <a:lumMod val="20000"/>
                  <a:lumOff val="80000"/>
                  <a:alpha val="68000"/>
                </a:schemeClr>
              </a:gs>
              <a:gs pos="100000">
                <a:schemeClr val="accent6">
                  <a:lumMod val="20000"/>
                  <a:lumOff val="80000"/>
                  <a:alpha val="72000"/>
                </a:schemeClr>
              </a:gs>
            </a:gsLst>
            <a:lin ang="5400000" scaled="0"/>
          </a:gradFill>
          <a:effectLst>
            <a:softEdge rad="165100"/>
          </a:effectLst>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b="1" dirty="0" smtClean="0">
                <a:latin typeface="Verdana" panose="020B0604030504040204" pitchFamily="34" charset="0"/>
                <a:ea typeface="Verdana" panose="020B0604030504040204" pitchFamily="34" charset="0"/>
                <a:cs typeface="Verdana" panose="020B0604030504040204" pitchFamily="34" charset="0"/>
              </a:rPr>
              <a:t>Surveiller l’intrusion:</a:t>
            </a: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détecteur de présence,  </a:t>
            </a: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détecteur d’ouverture de porte.</a:t>
            </a:r>
          </a:p>
          <a:p>
            <a:pPr marL="0" indent="0">
              <a:buNone/>
            </a:pPr>
            <a:r>
              <a:rPr lang="fr-FR" sz="2000" b="1" dirty="0" smtClean="0">
                <a:latin typeface="Verdana" panose="020B0604030504040204" pitchFamily="34" charset="0"/>
                <a:ea typeface="Verdana" panose="020B0604030504040204" pitchFamily="34" charset="0"/>
                <a:cs typeface="Verdana" panose="020B0604030504040204" pitchFamily="34" charset="0"/>
              </a:rPr>
              <a:t>Surveiller le risque d’incendie</a:t>
            </a:r>
            <a:r>
              <a:rPr lang="fr-FR" sz="2000" b="1" dirty="0">
                <a:latin typeface="Verdana" panose="020B0604030504040204" pitchFamily="34" charset="0"/>
                <a:ea typeface="Verdana" panose="020B0604030504040204" pitchFamily="34" charset="0"/>
                <a:cs typeface="Verdana" panose="020B0604030504040204" pitchFamily="34" charset="0"/>
              </a:rPr>
              <a:t>:</a:t>
            </a:r>
            <a:endParaRPr lang="fr-FR" sz="2000" b="1" dirty="0" smtClean="0">
              <a:latin typeface="Verdana" panose="020B0604030504040204" pitchFamily="34" charset="0"/>
              <a:ea typeface="Verdana" panose="020B0604030504040204" pitchFamily="34" charset="0"/>
              <a:cs typeface="Verdana" panose="020B0604030504040204" pitchFamily="34" charset="0"/>
            </a:endParaRP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détecteur de fumée</a:t>
            </a:r>
          </a:p>
          <a:p>
            <a:pPr marL="0" indent="0" algn="ctr">
              <a:buNone/>
            </a:pPr>
            <a:r>
              <a:rPr lang="fr-FR" sz="2000" b="1" dirty="0" smtClean="0">
                <a:latin typeface="Verdana" panose="020B0604030504040204" pitchFamily="34" charset="0"/>
                <a:ea typeface="Verdana" panose="020B0604030504040204" pitchFamily="34" charset="0"/>
                <a:cs typeface="Verdana" panose="020B0604030504040204" pitchFamily="34" charset="0"/>
              </a:rPr>
              <a:t>matériel ELTAKO avec la technologie radio ENOCEAN</a:t>
            </a:r>
          </a:p>
          <a:p>
            <a:pPr marL="0" indent="0" algn="ctr">
              <a:buNone/>
            </a:pPr>
            <a:r>
              <a:rPr lang="fr-FR" sz="2000" b="1" dirty="0" smtClean="0">
                <a:latin typeface="Verdana" panose="020B0604030504040204" pitchFamily="34" charset="0"/>
                <a:ea typeface="Verdana" panose="020B0604030504040204" pitchFamily="34" charset="0"/>
                <a:cs typeface="Verdana" panose="020B0604030504040204" pitchFamily="34" charset="0"/>
              </a:rPr>
              <a:t>Surveiller la température, sonde PT1000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convertisseur 0- 10V</a:t>
            </a:r>
          </a:p>
        </p:txBody>
      </p:sp>
      <p:pic>
        <p:nvPicPr>
          <p:cNvPr id="40" name="Image 39"/>
          <p:cNvPicPr>
            <a:picLocks noChangeAspect="1"/>
          </p:cNvPicPr>
          <p:nvPr/>
        </p:nvPicPr>
        <p:blipFill rotWithShape="1">
          <a:blip r:embed="rId2">
            <a:extLst>
              <a:ext uri="{28A0092B-C50C-407E-A947-70E740481C1C}">
                <a14:useLocalDpi xmlns:a14="http://schemas.microsoft.com/office/drawing/2010/main" val="0"/>
              </a:ext>
            </a:extLst>
          </a:blip>
          <a:srcRect l="52163" t="31338" r="31486" b="56060"/>
          <a:stretch/>
        </p:blipFill>
        <p:spPr>
          <a:xfrm>
            <a:off x="3977897" y="1340768"/>
            <a:ext cx="4948515" cy="2831143"/>
          </a:xfrm>
          <a:prstGeom prst="rect">
            <a:avLst/>
          </a:prstGeom>
        </p:spPr>
      </p:pic>
      <p:pic>
        <p:nvPicPr>
          <p:cNvPr id="2062" name="Picture 14"/>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28125" b="89453" l="16764" r="37262"/>
                    </a14:imgEffect>
                  </a14:imgLayer>
                </a14:imgProps>
              </a:ext>
              <a:ext uri="{28A0092B-C50C-407E-A947-70E740481C1C}">
                <a14:useLocalDpi xmlns:a14="http://schemas.microsoft.com/office/drawing/2010/main" val="0"/>
              </a:ext>
            </a:extLst>
          </a:blip>
          <a:srcRect l="15563" t="24618" r="69218" b="10545"/>
          <a:stretch/>
        </p:blipFill>
        <p:spPr bwMode="auto">
          <a:xfrm rot="5400000">
            <a:off x="2835041" y="889814"/>
            <a:ext cx="1320053" cy="31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 3"/>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a:off x="465745" y="1293525"/>
            <a:ext cx="3609998" cy="2325757"/>
          </a:xfrm>
          <a:prstGeom prst="rect">
            <a:avLst/>
          </a:prstGeom>
        </p:spPr>
      </p:pic>
      <p:grpSp>
        <p:nvGrpSpPr>
          <p:cNvPr id="16" name="Groupe 15"/>
          <p:cNvGrpSpPr/>
          <p:nvPr/>
        </p:nvGrpSpPr>
        <p:grpSpPr>
          <a:xfrm>
            <a:off x="467544" y="-1179512"/>
            <a:ext cx="4112775" cy="7969831"/>
            <a:chOff x="-2694169" y="-3460434"/>
            <a:chExt cx="3634545" cy="7043107"/>
          </a:xfrm>
        </p:grpSpPr>
        <p:grpSp>
          <p:nvGrpSpPr>
            <p:cNvPr id="9" name="Groupe 8"/>
            <p:cNvGrpSpPr/>
            <p:nvPr/>
          </p:nvGrpSpPr>
          <p:grpSpPr>
            <a:xfrm>
              <a:off x="-2694169" y="-3460434"/>
              <a:ext cx="2183863" cy="6994891"/>
              <a:chOff x="-6087193" y="-7372201"/>
              <a:chExt cx="7668781" cy="19149331"/>
            </a:xfrm>
          </p:grpSpPr>
          <p:grpSp>
            <p:nvGrpSpPr>
              <p:cNvPr id="8" name="Groupe 7"/>
              <p:cNvGrpSpPr/>
              <p:nvPr/>
            </p:nvGrpSpPr>
            <p:grpSpPr>
              <a:xfrm rot="5400000">
                <a:off x="-8888573" y="-4570821"/>
                <a:ext cx="10935369" cy="5332610"/>
                <a:chOff x="-11341768" y="-676704"/>
                <a:chExt cx="10935369" cy="5332610"/>
              </a:xfrm>
            </p:grpSpPr>
            <p:pic>
              <p:nvPicPr>
                <p:cNvPr id="11" name="Picture 8" descr="https://images-na.ssl-images-amazon.com/images/I/41JhzoWnDkL.jpg"/>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p:cNvPicPr>
                  <a:picLocks noChangeAspect="1" noChangeArrowheads="1"/>
                </p:cNvPicPr>
                <p:nvPr/>
              </p:nvPicPr>
              <p:blipFill rotWithShape="1">
                <a:blip r:embed="rId23">
                  <a:extLst>
                    <a:ext uri="{BEBA8EAE-BF5A-486C-A8C5-ECC9F3942E4B}">
                      <a14:imgProps xmlns:a14="http://schemas.microsoft.com/office/drawing/2010/main">
                        <a14:imgLayer r:embed="rId24">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57" name="Picture 9"/>
              <p:cNvPicPr>
                <a:picLocks noChangeAspect="1" noChangeArrowheads="1"/>
              </p:cNvPicPr>
              <p:nvPr/>
            </p:nvPicPr>
            <p:blipFill rotWithShape="1">
              <a:blip r:embed="rId25">
                <a:extLst>
                  <a:ext uri="{BEBA8EAE-BF5A-486C-A8C5-ECC9F3942E4B}">
                    <a14:imgProps xmlns:a14="http://schemas.microsoft.com/office/drawing/2010/main">
                      <a14:imgLayer r:embed="rId26">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61" name="Picture 13" descr="https://images-na.ssl-images-amazon.com/images/I/31TigYWJZ1L.jpg"/>
            <p:cNvPicPr>
              <a:picLocks noChangeAspect="1" noChangeArrowheads="1"/>
            </p:cNvPicPr>
            <p:nvPr/>
          </p:nvPicPr>
          <p:blipFill rotWithShape="1">
            <a:blip r:embed="rId27">
              <a:extLst>
                <a:ext uri="{BEBA8EAE-BF5A-486C-A8C5-ECC9F3942E4B}">
                  <a14:imgProps xmlns:a14="http://schemas.microsoft.com/office/drawing/2010/main">
                    <a14:imgLayer r:embed="rId28">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42354" y="419596"/>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https://images-na.ssl-images-amazon.com/images/I/31TigYWJZ1L.jpg"/>
            <p:cNvPicPr>
              <a:picLocks noChangeAspect="1" noChangeArrowheads="1"/>
            </p:cNvPicPr>
            <p:nvPr/>
          </p:nvPicPr>
          <p:blipFill rotWithShape="1">
            <a:blip r:embed="rId27">
              <a:extLst>
                <a:ext uri="{BEBA8EAE-BF5A-486C-A8C5-ECC9F3942E4B}">
                  <a14:imgProps xmlns:a14="http://schemas.microsoft.com/office/drawing/2010/main">
                    <a14:imgLayer r:embed="rId28">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280331" y="419596"/>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Image 2"/>
          <p:cNvPicPr>
            <a:picLocks noChangeAspect="1"/>
          </p:cNvPicPr>
          <p:nvPr/>
        </p:nvPicPr>
        <p:blipFill rotWithShape="1">
          <a:blip r:embed="rId29" cstate="print">
            <a:extLst>
              <a:ext uri="{BEBA8EAE-BF5A-486C-A8C5-ECC9F3942E4B}">
                <a14:imgProps xmlns:a14="http://schemas.microsoft.com/office/drawing/2010/main">
                  <a14:imgLayer r:embed="rId30">
                    <a14:imgEffect>
                      <a14:backgroundRemoval t="5412" b="93700" l="9000" r="89000">
                        <a14:backgroundMark x1="72091" y1="31341" x2="77818" y2="261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21662" t="4604" r="25770" b="6732"/>
          <a:stretch/>
        </p:blipFill>
        <p:spPr>
          <a:xfrm>
            <a:off x="-39747" y="582412"/>
            <a:ext cx="3706530" cy="3516566"/>
          </a:xfrm>
          <a:prstGeom prst="rect">
            <a:avLst/>
          </a:prstGeom>
        </p:spPr>
      </p:pic>
      <p:pic>
        <p:nvPicPr>
          <p:cNvPr id="23" name="Picture 14"/>
          <p:cNvPicPr>
            <a:picLocks noChangeAspect="1" noChangeArrowheads="1"/>
          </p:cNvPicPr>
          <p:nvPr/>
        </p:nvPicPr>
        <p:blipFill rotWithShape="1">
          <a:blip r:embed="rId31">
            <a:extLst>
              <a:ext uri="{BEBA8EAE-BF5A-486C-A8C5-ECC9F3942E4B}">
                <a14:imgProps xmlns:a14="http://schemas.microsoft.com/office/drawing/2010/main">
                  <a14:imgLayer r:embed="rId18">
                    <a14:imgEffect>
                      <a14:backgroundRemoval t="39193" b="71875" l="30381" r="38580"/>
                    </a14:imgEffect>
                  </a14:imgLayer>
                </a14:imgProps>
              </a:ext>
              <a:ext uri="{28A0092B-C50C-407E-A947-70E740481C1C}">
                <a14:useLocalDpi xmlns:a14="http://schemas.microsoft.com/office/drawing/2010/main" val="0"/>
              </a:ext>
            </a:extLst>
          </a:blip>
          <a:srcRect l="30150" t="37710" r="60051" b="28451"/>
          <a:stretch/>
        </p:blipFill>
        <p:spPr bwMode="auto">
          <a:xfrm rot="5400000">
            <a:off x="2963791" y="2458377"/>
            <a:ext cx="849974" cy="1650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Arc 43"/>
          <p:cNvSpPr/>
          <p:nvPr/>
        </p:nvSpPr>
        <p:spPr>
          <a:xfrm rot="2834212">
            <a:off x="-2930756" y="390012"/>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7" name="Arc 46"/>
          <p:cNvSpPr/>
          <p:nvPr/>
        </p:nvSpPr>
        <p:spPr>
          <a:xfrm rot="2834212">
            <a:off x="-2869946" y="391587"/>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8" name="Arc 47"/>
          <p:cNvSpPr/>
          <p:nvPr/>
        </p:nvSpPr>
        <p:spPr>
          <a:xfrm rot="2834212">
            <a:off x="-2798325" y="43589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1" name="Arc 50"/>
          <p:cNvSpPr/>
          <p:nvPr/>
        </p:nvSpPr>
        <p:spPr>
          <a:xfrm rot="2834212">
            <a:off x="4054699" y="662597"/>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2" name="Arc 51"/>
          <p:cNvSpPr/>
          <p:nvPr/>
        </p:nvSpPr>
        <p:spPr>
          <a:xfrm rot="2834212">
            <a:off x="4115509" y="664172"/>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3" name="Arc 52"/>
          <p:cNvSpPr/>
          <p:nvPr/>
        </p:nvSpPr>
        <p:spPr>
          <a:xfrm rot="2834212">
            <a:off x="4187130" y="70847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4" name="Arc 53"/>
          <p:cNvSpPr/>
          <p:nvPr/>
        </p:nvSpPr>
        <p:spPr>
          <a:xfrm rot="2834212">
            <a:off x="5788621" y="814997"/>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5" name="Arc 54"/>
          <p:cNvSpPr/>
          <p:nvPr/>
        </p:nvSpPr>
        <p:spPr>
          <a:xfrm rot="2834212">
            <a:off x="5849431" y="816572"/>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6" name="Arc 55"/>
          <p:cNvSpPr/>
          <p:nvPr/>
        </p:nvSpPr>
        <p:spPr>
          <a:xfrm rot="2834212">
            <a:off x="5921052" y="86087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7" name="Arc 56"/>
          <p:cNvSpPr/>
          <p:nvPr/>
        </p:nvSpPr>
        <p:spPr>
          <a:xfrm rot="20431829">
            <a:off x="5292080" y="2317669"/>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8" name="Arc 57"/>
          <p:cNvSpPr/>
          <p:nvPr/>
        </p:nvSpPr>
        <p:spPr>
          <a:xfrm rot="20043240">
            <a:off x="5379834" y="2219075"/>
            <a:ext cx="295077" cy="431705"/>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9" name="Arc 58"/>
          <p:cNvSpPr/>
          <p:nvPr/>
        </p:nvSpPr>
        <p:spPr>
          <a:xfrm rot="19773549">
            <a:off x="5462459" y="2123616"/>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0" name="Arc 59"/>
          <p:cNvSpPr/>
          <p:nvPr/>
        </p:nvSpPr>
        <p:spPr>
          <a:xfrm rot="19773549">
            <a:off x="5552678" y="201305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1" name="Arc 60"/>
          <p:cNvSpPr/>
          <p:nvPr/>
        </p:nvSpPr>
        <p:spPr>
          <a:xfrm rot="19280656">
            <a:off x="5644604" y="189024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0" name="Arc 69"/>
          <p:cNvSpPr/>
          <p:nvPr/>
        </p:nvSpPr>
        <p:spPr>
          <a:xfrm rot="2308712">
            <a:off x="4328668" y="84827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1" name="Arc 70"/>
          <p:cNvSpPr/>
          <p:nvPr/>
        </p:nvSpPr>
        <p:spPr>
          <a:xfrm rot="1742984">
            <a:off x="4497037" y="929745"/>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2" name="Arc 71"/>
          <p:cNvSpPr/>
          <p:nvPr/>
        </p:nvSpPr>
        <p:spPr>
          <a:xfrm rot="1742984">
            <a:off x="4643406" y="102187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3" name="Arc 72"/>
          <p:cNvSpPr/>
          <p:nvPr/>
        </p:nvSpPr>
        <p:spPr>
          <a:xfrm rot="1210362">
            <a:off x="4829765" y="1067640"/>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4" name="Arc 73"/>
          <p:cNvSpPr/>
          <p:nvPr/>
        </p:nvSpPr>
        <p:spPr>
          <a:xfrm rot="1210362">
            <a:off x="5024500" y="1087866"/>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5" name="Arc 74"/>
          <p:cNvSpPr/>
          <p:nvPr/>
        </p:nvSpPr>
        <p:spPr>
          <a:xfrm rot="1210362">
            <a:off x="5198675" y="113964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6" name="Arc 75"/>
          <p:cNvSpPr/>
          <p:nvPr/>
        </p:nvSpPr>
        <p:spPr>
          <a:xfrm rot="865979">
            <a:off x="5399018" y="114664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7" name="Arc 76"/>
          <p:cNvSpPr/>
          <p:nvPr/>
        </p:nvSpPr>
        <p:spPr>
          <a:xfrm rot="865979">
            <a:off x="5582301" y="1204449"/>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8" name="Arc 77"/>
          <p:cNvSpPr/>
          <p:nvPr/>
        </p:nvSpPr>
        <p:spPr>
          <a:xfrm rot="865979">
            <a:off x="5784530" y="120121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9" name="Arc 78"/>
          <p:cNvSpPr/>
          <p:nvPr/>
        </p:nvSpPr>
        <p:spPr>
          <a:xfrm rot="2834212">
            <a:off x="4056471" y="676797"/>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0" name="Arc 79"/>
          <p:cNvSpPr/>
          <p:nvPr/>
        </p:nvSpPr>
        <p:spPr>
          <a:xfrm rot="2834212">
            <a:off x="4117281" y="678372"/>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1" name="Arc 80"/>
          <p:cNvSpPr/>
          <p:nvPr/>
        </p:nvSpPr>
        <p:spPr>
          <a:xfrm rot="2834212">
            <a:off x="4188902" y="72267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2" name="Arc 81"/>
          <p:cNvSpPr/>
          <p:nvPr/>
        </p:nvSpPr>
        <p:spPr>
          <a:xfrm rot="2308712">
            <a:off x="4330440" y="86247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3" name="Arc 82"/>
          <p:cNvSpPr/>
          <p:nvPr/>
        </p:nvSpPr>
        <p:spPr>
          <a:xfrm rot="1742984">
            <a:off x="4498809" y="943945"/>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4" name="Arc 83"/>
          <p:cNvSpPr/>
          <p:nvPr/>
        </p:nvSpPr>
        <p:spPr>
          <a:xfrm rot="1742984">
            <a:off x="4645178" y="103607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5" name="Arc 84"/>
          <p:cNvSpPr/>
          <p:nvPr/>
        </p:nvSpPr>
        <p:spPr>
          <a:xfrm rot="1210362">
            <a:off x="4831537" y="1081840"/>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6" name="Arc 85"/>
          <p:cNvSpPr/>
          <p:nvPr/>
        </p:nvSpPr>
        <p:spPr>
          <a:xfrm rot="1210362">
            <a:off x="5026272" y="1102066"/>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7" name="Arc 86"/>
          <p:cNvSpPr/>
          <p:nvPr/>
        </p:nvSpPr>
        <p:spPr>
          <a:xfrm rot="1210362">
            <a:off x="5200447" y="115384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8" name="Arc 87"/>
          <p:cNvSpPr/>
          <p:nvPr/>
        </p:nvSpPr>
        <p:spPr>
          <a:xfrm rot="865979">
            <a:off x="5400790" y="116084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9" name="Arc 88"/>
          <p:cNvSpPr/>
          <p:nvPr/>
        </p:nvSpPr>
        <p:spPr>
          <a:xfrm rot="865979">
            <a:off x="5584073" y="1218649"/>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0" name="Arc 89"/>
          <p:cNvSpPr/>
          <p:nvPr/>
        </p:nvSpPr>
        <p:spPr>
          <a:xfrm rot="865979">
            <a:off x="5786302" y="121541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1" name="Arc 90"/>
          <p:cNvSpPr/>
          <p:nvPr/>
        </p:nvSpPr>
        <p:spPr>
          <a:xfrm rot="2834212">
            <a:off x="4060429" y="684368"/>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2" name="Arc 91"/>
          <p:cNvSpPr/>
          <p:nvPr/>
        </p:nvSpPr>
        <p:spPr>
          <a:xfrm rot="2834212">
            <a:off x="4121239" y="685943"/>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3" name="Arc 92"/>
          <p:cNvSpPr/>
          <p:nvPr/>
        </p:nvSpPr>
        <p:spPr>
          <a:xfrm rot="2834212">
            <a:off x="4192860" y="73024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4" name="Arc 93"/>
          <p:cNvSpPr/>
          <p:nvPr/>
        </p:nvSpPr>
        <p:spPr>
          <a:xfrm rot="2308712">
            <a:off x="4334398" y="87004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5" name="Arc 94"/>
          <p:cNvSpPr/>
          <p:nvPr/>
        </p:nvSpPr>
        <p:spPr>
          <a:xfrm rot="1742984">
            <a:off x="4502767" y="951516"/>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6" name="Arc 95"/>
          <p:cNvSpPr/>
          <p:nvPr/>
        </p:nvSpPr>
        <p:spPr>
          <a:xfrm rot="1742984">
            <a:off x="4649136" y="1043643"/>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7" name="Arc 96"/>
          <p:cNvSpPr/>
          <p:nvPr/>
        </p:nvSpPr>
        <p:spPr>
          <a:xfrm rot="1210362">
            <a:off x="4835495" y="108941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8" name="Arc 97"/>
          <p:cNvSpPr/>
          <p:nvPr/>
        </p:nvSpPr>
        <p:spPr>
          <a:xfrm rot="1210362">
            <a:off x="5030230" y="110963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9" name="Arc 98"/>
          <p:cNvSpPr/>
          <p:nvPr/>
        </p:nvSpPr>
        <p:spPr>
          <a:xfrm rot="1210362">
            <a:off x="5204405" y="1161419"/>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0" name="Arc 99"/>
          <p:cNvSpPr/>
          <p:nvPr/>
        </p:nvSpPr>
        <p:spPr>
          <a:xfrm rot="865979">
            <a:off x="5404748" y="116841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1" name="Arc 100"/>
          <p:cNvSpPr/>
          <p:nvPr/>
        </p:nvSpPr>
        <p:spPr>
          <a:xfrm rot="865979">
            <a:off x="5588031" y="1226220"/>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2" name="Arc 101"/>
          <p:cNvSpPr/>
          <p:nvPr/>
        </p:nvSpPr>
        <p:spPr>
          <a:xfrm rot="865979">
            <a:off x="5790260" y="1222989"/>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3" name="Arc 102"/>
          <p:cNvSpPr/>
          <p:nvPr/>
        </p:nvSpPr>
        <p:spPr>
          <a:xfrm rot="2834212">
            <a:off x="5788621" y="828384"/>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4" name="Arc 103"/>
          <p:cNvSpPr/>
          <p:nvPr/>
        </p:nvSpPr>
        <p:spPr>
          <a:xfrm rot="2834212">
            <a:off x="5849431" y="829959"/>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5" name="Arc 104"/>
          <p:cNvSpPr/>
          <p:nvPr/>
        </p:nvSpPr>
        <p:spPr>
          <a:xfrm rot="2834212">
            <a:off x="5921052" y="87426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7" name="Arc 106"/>
          <p:cNvSpPr/>
          <p:nvPr/>
        </p:nvSpPr>
        <p:spPr>
          <a:xfrm rot="2834212">
            <a:off x="5788621" y="828384"/>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8" name="Arc 107"/>
          <p:cNvSpPr/>
          <p:nvPr/>
        </p:nvSpPr>
        <p:spPr>
          <a:xfrm rot="2834212">
            <a:off x="5849431" y="829959"/>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9" name="Arc 108"/>
          <p:cNvSpPr/>
          <p:nvPr/>
        </p:nvSpPr>
        <p:spPr>
          <a:xfrm rot="2834212">
            <a:off x="5921052" y="87426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1" name="Arc 110"/>
          <p:cNvSpPr/>
          <p:nvPr/>
        </p:nvSpPr>
        <p:spPr>
          <a:xfrm rot="20431829">
            <a:off x="5315961" y="2324684"/>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2" name="Arc 111"/>
          <p:cNvSpPr/>
          <p:nvPr/>
        </p:nvSpPr>
        <p:spPr>
          <a:xfrm rot="20043240">
            <a:off x="5403715" y="2226090"/>
            <a:ext cx="295077" cy="431705"/>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3" name="Arc 112"/>
          <p:cNvSpPr/>
          <p:nvPr/>
        </p:nvSpPr>
        <p:spPr>
          <a:xfrm rot="19773549">
            <a:off x="5486340" y="213063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4" name="Arc 113"/>
          <p:cNvSpPr/>
          <p:nvPr/>
        </p:nvSpPr>
        <p:spPr>
          <a:xfrm rot="19773549">
            <a:off x="5576559" y="202006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5" name="Arc 114"/>
          <p:cNvSpPr/>
          <p:nvPr/>
        </p:nvSpPr>
        <p:spPr>
          <a:xfrm rot="19280656">
            <a:off x="5668485" y="189726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8" name="Arc 117"/>
          <p:cNvSpPr/>
          <p:nvPr/>
        </p:nvSpPr>
        <p:spPr>
          <a:xfrm rot="20431829">
            <a:off x="5315961" y="2324684"/>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9" name="Arc 118"/>
          <p:cNvSpPr/>
          <p:nvPr/>
        </p:nvSpPr>
        <p:spPr>
          <a:xfrm rot="20043240">
            <a:off x="5403715" y="2226090"/>
            <a:ext cx="295077" cy="431705"/>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Arc 119"/>
          <p:cNvSpPr/>
          <p:nvPr/>
        </p:nvSpPr>
        <p:spPr>
          <a:xfrm rot="19773549">
            <a:off x="5486340" y="213063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1" name="Arc 120"/>
          <p:cNvSpPr/>
          <p:nvPr/>
        </p:nvSpPr>
        <p:spPr>
          <a:xfrm rot="19773549">
            <a:off x="5576559" y="202006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2" name="Arc 121"/>
          <p:cNvSpPr/>
          <p:nvPr/>
        </p:nvSpPr>
        <p:spPr>
          <a:xfrm rot="19280656">
            <a:off x="5668485" y="189726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pic>
        <p:nvPicPr>
          <p:cNvPr id="1028" name="Picture 4" descr="Afficher l'image d'origine"/>
          <p:cNvPicPr>
            <a:picLocks noChangeAspect="1" noChangeArrowheads="1"/>
          </p:cNvPicPr>
          <p:nvPr/>
        </p:nvPicPr>
        <p:blipFill rotWithShape="1">
          <a:blip r:embed="rId32">
            <a:extLst>
              <a:ext uri="{BEBA8EAE-BF5A-486C-A8C5-ECC9F3942E4B}">
                <a14:imgProps xmlns:a14="http://schemas.microsoft.com/office/drawing/2010/main">
                  <a14:imgLayer r:embed="rId33">
                    <a14:imgEffect>
                      <a14:backgroundRemoval t="10000" b="90000" l="10000" r="90000">
                        <a14:backgroundMark x1="58750" y1="32500" x2="62125" y2="33667"/>
                        <a14:backgroundMark x1="62250" y1="41333" x2="63750" y2="41667"/>
                      </a14:backgroundRemoval>
                    </a14:imgEffect>
                  </a14:imgLayer>
                </a14:imgProps>
              </a:ext>
              <a:ext uri="{28A0092B-C50C-407E-A947-70E740481C1C}">
                <a14:useLocalDpi xmlns:a14="http://schemas.microsoft.com/office/drawing/2010/main" val="0"/>
              </a:ext>
            </a:extLst>
          </a:blip>
          <a:srcRect l="7807" t="29377" b="21998"/>
          <a:stretch/>
        </p:blipFill>
        <p:spPr bwMode="auto">
          <a:xfrm rot="5400000" flipH="1" flipV="1">
            <a:off x="-1263063" y="1842409"/>
            <a:ext cx="6812876" cy="26970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KM224"/>
          <p:cNvPicPr>
            <a:picLocks noChangeAspect="1" noChangeArrowheads="1"/>
          </p:cNvPicPr>
          <p:nvPr/>
        </p:nvPicPr>
        <p:blipFill>
          <a:blip r:embed="rId34">
            <a:extLst>
              <a:ext uri="{BEBA8EAE-BF5A-486C-A8C5-ECC9F3942E4B}">
                <a14:imgProps xmlns:a14="http://schemas.microsoft.com/office/drawing/2010/main">
                  <a14:imgLayer r:embed="rId3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704463">
            <a:off x="1105486" y="952453"/>
            <a:ext cx="2593544" cy="4928523"/>
          </a:xfrm>
          <a:prstGeom prst="rect">
            <a:avLst/>
          </a:prstGeom>
          <a:noFill/>
          <a:extLst>
            <a:ext uri="{909E8E84-426E-40DD-AFC4-6F175D3DCCD1}">
              <a14:hiddenFill xmlns:a14="http://schemas.microsoft.com/office/drawing/2010/main">
                <a:solidFill>
                  <a:srgbClr val="FFFFFF"/>
                </a:solidFill>
              </a14:hiddenFill>
            </a:ext>
          </a:extLst>
        </p:spPr>
      </p:pic>
      <p:sp>
        <p:nvSpPr>
          <p:cNvPr id="125" name="Arc 124"/>
          <p:cNvSpPr/>
          <p:nvPr/>
        </p:nvSpPr>
        <p:spPr>
          <a:xfrm rot="19280656">
            <a:off x="5820885" y="181208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6" name="Arc 125"/>
          <p:cNvSpPr/>
          <p:nvPr/>
        </p:nvSpPr>
        <p:spPr>
          <a:xfrm rot="19280656">
            <a:off x="5820885" y="181208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7" name="Arc 126"/>
          <p:cNvSpPr/>
          <p:nvPr/>
        </p:nvSpPr>
        <p:spPr>
          <a:xfrm rot="19280656">
            <a:off x="5820885" y="181208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85665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bg/>
                                          </p:spTgt>
                                        </p:tgtEl>
                                        <p:attrNameLst>
                                          <p:attrName>style.visibility</p:attrName>
                                        </p:attrNameLst>
                                      </p:cBhvr>
                                      <p:to>
                                        <p:strVal val="visible"/>
                                      </p:to>
                                    </p:set>
                                    <p:animEffect transition="in" filter="fade">
                                      <p:cBhvr>
                                        <p:cTn id="7" dur="500"/>
                                        <p:tgtEl>
                                          <p:spTgt spid="38">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8">
                                            <p:txEl>
                                              <p:pRg st="0" end="0"/>
                                            </p:txEl>
                                          </p:spTgt>
                                        </p:tgtEl>
                                        <p:attrNameLst>
                                          <p:attrName>style.visibility</p:attrName>
                                        </p:attrNameLst>
                                      </p:cBhvr>
                                      <p:to>
                                        <p:strVal val="visible"/>
                                      </p:to>
                                    </p:set>
                                    <p:animEffect transition="in" filter="fade">
                                      <p:cBhvr>
                                        <p:cTn id="11" dur="500"/>
                                        <p:tgtEl>
                                          <p:spTgt spid="38">
                                            <p:txEl>
                                              <p:pRg st="0" end="0"/>
                                            </p:txEl>
                                          </p:spTgt>
                                        </p:tgtEl>
                                      </p:cBhvr>
                                    </p:animEffect>
                                  </p:childTnLst>
                                </p:cTn>
                              </p:par>
                            </p:childTnLst>
                          </p:cTn>
                        </p:par>
                        <p:par>
                          <p:cTn id="12" fill="hold">
                            <p:stCondLst>
                              <p:cond delay="1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8">
                                            <p:txEl>
                                              <p:pRg st="1" end="1"/>
                                            </p:txEl>
                                          </p:spTgt>
                                        </p:tgtEl>
                                        <p:attrNameLst>
                                          <p:attrName>style.visibility</p:attrName>
                                        </p:attrNameLst>
                                      </p:cBhvr>
                                      <p:to>
                                        <p:strVal val="visible"/>
                                      </p:to>
                                    </p:set>
                                    <p:animEffect transition="in" filter="fade">
                                      <p:cBhvr>
                                        <p:cTn id="15" dur="500"/>
                                        <p:tgtEl>
                                          <p:spTgt spid="38">
                                            <p:txEl>
                                              <p:pRg st="1" end="1"/>
                                            </p:txEl>
                                          </p:spTgt>
                                        </p:tgtEl>
                                      </p:cBhvr>
                                    </p:animEffect>
                                  </p:childTnLst>
                                </p:cTn>
                              </p:par>
                            </p:childTnLst>
                          </p:cTn>
                        </p:par>
                        <p:par>
                          <p:cTn id="16" fill="hold">
                            <p:stCondLst>
                              <p:cond delay="175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25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2750"/>
                            </p:stCondLst>
                            <p:childTnLst>
                              <p:par>
                                <p:cTn id="25" presetID="6" presetClass="emph" presetSubtype="0" fill="hold" nodeType="afterEffect">
                                  <p:stCondLst>
                                    <p:cond delay="0"/>
                                  </p:stCondLst>
                                  <p:childTnLst>
                                    <p:animScale>
                                      <p:cBhvr>
                                        <p:cTn id="26" dur="2000" fill="hold"/>
                                        <p:tgtEl>
                                          <p:spTgt spid="4"/>
                                        </p:tgtEl>
                                      </p:cBhvr>
                                      <p:by x="30000" y="30000"/>
                                    </p:animScale>
                                  </p:childTnLst>
                                </p:cTn>
                              </p:par>
                              <p:par>
                                <p:cTn id="27" presetID="0" presetClass="path" presetSubtype="0" accel="50000" decel="50000" fill="hold" nodeType="withEffect">
                                  <p:stCondLst>
                                    <p:cond delay="0"/>
                                  </p:stCondLst>
                                  <p:childTnLst>
                                    <p:animMotion origin="layout" path="M -3.88889E-6 2.64264E-6 L 0.15712 -0.03419 L 0.18212 -0.17602 L 0.14879 -0.24047 " pathEditMode="relative" rAng="0" ptsTypes="AAAA">
                                      <p:cBhvr>
                                        <p:cTn id="28" dur="2000" fill="hold"/>
                                        <p:tgtEl>
                                          <p:spTgt spid="4"/>
                                        </p:tgtEl>
                                        <p:attrNameLst>
                                          <p:attrName>ppt_x</p:attrName>
                                          <p:attrName>ppt_y</p:attrName>
                                        </p:attrNameLst>
                                      </p:cBhvr>
                                      <p:rCtr x="9097" y="-12035"/>
                                    </p:animMotion>
                                  </p:childTnLst>
                                </p:cTn>
                              </p:par>
                            </p:childTnLst>
                          </p:cTn>
                        </p:par>
                        <p:par>
                          <p:cTn id="29" fill="hold">
                            <p:stCondLst>
                              <p:cond delay="4750"/>
                            </p:stCondLst>
                            <p:childTnLst>
                              <p:par>
                                <p:cTn id="30" presetID="10" presetClass="entr" presetSubtype="0" fill="hold" nodeType="after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par>
                                <p:cTn id="33" presetID="10" presetClass="exit" presetSubtype="0" fill="hold" nodeType="withEffect">
                                  <p:stCondLst>
                                    <p:cond delay="0"/>
                                  </p:stCondLst>
                                  <p:childTnLst>
                                    <p:animEffect transition="out" filter="fade">
                                      <p:cBhvr>
                                        <p:cTn id="34" dur="500"/>
                                        <p:tgtEl>
                                          <p:spTgt spid="3"/>
                                        </p:tgtEl>
                                      </p:cBhvr>
                                    </p:animEffect>
                                    <p:set>
                                      <p:cBhvr>
                                        <p:cTn id="35" dur="1" fill="hold">
                                          <p:stCondLst>
                                            <p:cond delay="499"/>
                                          </p:stCondLst>
                                        </p:cTn>
                                        <p:tgtEl>
                                          <p:spTgt spid="3"/>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4"/>
                                        </p:tgtEl>
                                      </p:cBhvr>
                                    </p:animEffect>
                                    <p:set>
                                      <p:cBhvr>
                                        <p:cTn id="38" dur="1" fill="hold">
                                          <p:stCondLst>
                                            <p:cond delay="499"/>
                                          </p:stCondLst>
                                        </p:cTn>
                                        <p:tgtEl>
                                          <p:spTgt spid="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iterate type="wd">
                                    <p:tmPct val="10000"/>
                                  </p:iterate>
                                  <p:childTnLst>
                                    <p:set>
                                      <p:cBhvr>
                                        <p:cTn id="42" dur="1" fill="hold">
                                          <p:stCondLst>
                                            <p:cond delay="0"/>
                                          </p:stCondLst>
                                        </p:cTn>
                                        <p:tgtEl>
                                          <p:spTgt spid="38">
                                            <p:txEl>
                                              <p:pRg st="2" end="2"/>
                                            </p:txEl>
                                          </p:spTgt>
                                        </p:tgtEl>
                                        <p:attrNameLst>
                                          <p:attrName>style.visibility</p:attrName>
                                        </p:attrNameLst>
                                      </p:cBhvr>
                                      <p:to>
                                        <p:strVal val="visible"/>
                                      </p:to>
                                    </p:set>
                                    <p:animEffect transition="in" filter="fade">
                                      <p:cBhvr>
                                        <p:cTn id="43" dur="500"/>
                                        <p:tgtEl>
                                          <p:spTgt spid="38">
                                            <p:txEl>
                                              <p:pRg st="2" end="2"/>
                                            </p:txEl>
                                          </p:spTgt>
                                        </p:tgtEl>
                                      </p:cBhvr>
                                    </p:animEffect>
                                  </p:childTnLst>
                                </p:cTn>
                              </p:par>
                            </p:childTnLst>
                          </p:cTn>
                        </p:par>
                        <p:par>
                          <p:cTn id="44" fill="hold">
                            <p:stCondLst>
                              <p:cond delay="700"/>
                            </p:stCondLst>
                            <p:childTnLst>
                              <p:par>
                                <p:cTn id="45" presetID="10" presetClass="entr" presetSubtype="0" fill="hold" nodeType="afterEffect">
                                  <p:stCondLst>
                                    <p:cond delay="0"/>
                                  </p:stCondLst>
                                  <p:childTnLst>
                                    <p:set>
                                      <p:cBhvr>
                                        <p:cTn id="46" dur="1" fill="hold">
                                          <p:stCondLst>
                                            <p:cond delay="0"/>
                                          </p:stCondLst>
                                        </p:cTn>
                                        <p:tgtEl>
                                          <p:spTgt spid="2062"/>
                                        </p:tgtEl>
                                        <p:attrNameLst>
                                          <p:attrName>style.visibility</p:attrName>
                                        </p:attrNameLst>
                                      </p:cBhvr>
                                      <p:to>
                                        <p:strVal val="visible"/>
                                      </p:to>
                                    </p:set>
                                    <p:animEffect transition="in" filter="fade">
                                      <p:cBhvr>
                                        <p:cTn id="47" dur="500"/>
                                        <p:tgtEl>
                                          <p:spTgt spid="2062"/>
                                        </p:tgtEl>
                                      </p:cBhvr>
                                    </p:animEffect>
                                  </p:childTnLst>
                                </p:cTn>
                              </p:par>
                            </p:childTnLst>
                          </p:cTn>
                        </p:par>
                        <p:par>
                          <p:cTn id="48" fill="hold">
                            <p:stCondLst>
                              <p:cond delay="1200"/>
                            </p:stCondLst>
                            <p:childTnLst>
                              <p:par>
                                <p:cTn id="49" presetID="10" presetClass="entr" presetSubtype="0"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par>
                          <p:cTn id="52" fill="hold">
                            <p:stCondLst>
                              <p:cond delay="1700"/>
                            </p:stCondLst>
                            <p:childTnLst>
                              <p:par>
                                <p:cTn id="53" presetID="53" presetClass="entr" presetSubtype="16" fill="hold" nodeType="after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500" fill="hold"/>
                                        <p:tgtEl>
                                          <p:spTgt spid="40"/>
                                        </p:tgtEl>
                                        <p:attrNameLst>
                                          <p:attrName>ppt_w</p:attrName>
                                        </p:attrNameLst>
                                      </p:cBhvr>
                                      <p:tavLst>
                                        <p:tav tm="0">
                                          <p:val>
                                            <p:fltVal val="0"/>
                                          </p:val>
                                        </p:tav>
                                        <p:tav tm="100000">
                                          <p:val>
                                            <p:strVal val="#ppt_w"/>
                                          </p:val>
                                        </p:tav>
                                      </p:tavLst>
                                    </p:anim>
                                    <p:anim calcmode="lin" valueType="num">
                                      <p:cBhvr>
                                        <p:cTn id="56" dur="500" fill="hold"/>
                                        <p:tgtEl>
                                          <p:spTgt spid="40"/>
                                        </p:tgtEl>
                                        <p:attrNameLst>
                                          <p:attrName>ppt_h</p:attrName>
                                        </p:attrNameLst>
                                      </p:cBhvr>
                                      <p:tavLst>
                                        <p:tav tm="0">
                                          <p:val>
                                            <p:fltVal val="0"/>
                                          </p:val>
                                        </p:tav>
                                        <p:tav tm="100000">
                                          <p:val>
                                            <p:strVal val="#ppt_h"/>
                                          </p:val>
                                        </p:tav>
                                      </p:tavLst>
                                    </p:anim>
                                    <p:animEffect transition="in" filter="fade">
                                      <p:cBhvr>
                                        <p:cTn id="57" dur="500"/>
                                        <p:tgtEl>
                                          <p:spTgt spid="40"/>
                                        </p:tgtEl>
                                      </p:cBhvr>
                                    </p:animEffect>
                                  </p:childTnLst>
                                </p:cTn>
                              </p:par>
                            </p:childTnLst>
                          </p:cTn>
                        </p:par>
                        <p:par>
                          <p:cTn id="58" fill="hold">
                            <p:stCondLst>
                              <p:cond delay="2200"/>
                            </p:stCondLst>
                            <p:childTnLst>
                              <p:par>
                                <p:cTn id="59" presetID="6" presetClass="emph" presetSubtype="0" fill="hold" nodeType="afterEffect">
                                  <p:stCondLst>
                                    <p:cond delay="0"/>
                                  </p:stCondLst>
                                  <p:childTnLst>
                                    <p:animScale>
                                      <p:cBhvr>
                                        <p:cTn id="60" dur="2000" fill="hold"/>
                                        <p:tgtEl>
                                          <p:spTgt spid="2062"/>
                                        </p:tgtEl>
                                      </p:cBhvr>
                                      <p:by x="30000" y="30000"/>
                                    </p:animScale>
                                  </p:childTnLst>
                                </p:cTn>
                              </p:par>
                              <p:par>
                                <p:cTn id="61" presetID="0" presetClass="path" presetSubtype="0" accel="50000" decel="50000" fill="hold" nodeType="withEffect">
                                  <p:stCondLst>
                                    <p:cond delay="0"/>
                                  </p:stCondLst>
                                  <p:childTnLst>
                                    <p:animMotion origin="layout" path="M -1.94444E-6 -5.02773E-6 L 0.15139 -0.05338 L 0.18854 -0.04576 " pathEditMode="relative" ptsTypes="AAA">
                                      <p:cBhvr>
                                        <p:cTn id="62" dur="2000" fill="hold"/>
                                        <p:tgtEl>
                                          <p:spTgt spid="2062"/>
                                        </p:tgtEl>
                                        <p:attrNameLst>
                                          <p:attrName>ppt_x</p:attrName>
                                          <p:attrName>ppt_y</p:attrName>
                                        </p:attrNameLst>
                                      </p:cBhvr>
                                    </p:animMotion>
                                  </p:childTnLst>
                                </p:cTn>
                              </p:par>
                              <p:par>
                                <p:cTn id="63" presetID="6" presetClass="emph" presetSubtype="0" fill="hold" nodeType="withEffect">
                                  <p:stCondLst>
                                    <p:cond delay="0"/>
                                  </p:stCondLst>
                                  <p:childTnLst>
                                    <p:animScale>
                                      <p:cBhvr>
                                        <p:cTn id="64" dur="2000" fill="hold"/>
                                        <p:tgtEl>
                                          <p:spTgt spid="23"/>
                                        </p:tgtEl>
                                      </p:cBhvr>
                                      <p:by x="30000" y="30000"/>
                                    </p:animScale>
                                  </p:childTnLst>
                                </p:cTn>
                              </p:par>
                              <p:par>
                                <p:cTn id="65" presetID="0" presetClass="path" presetSubtype="0" accel="50000" decel="50000" fill="hold" nodeType="withEffect">
                                  <p:stCondLst>
                                    <p:cond delay="0"/>
                                  </p:stCondLst>
                                  <p:childTnLst>
                                    <p:animMotion origin="layout" path="M 3.88889E-6 -3.7037E-6 L 0.20781 0.00533 L 0.34583 -0.04236 L 0.49583 -0.20486 " pathEditMode="relative" rAng="0" ptsTypes="AAAA">
                                      <p:cBhvr>
                                        <p:cTn id="66" dur="2000" fill="hold"/>
                                        <p:tgtEl>
                                          <p:spTgt spid="23"/>
                                        </p:tgtEl>
                                        <p:attrNameLst>
                                          <p:attrName>ppt_x</p:attrName>
                                          <p:attrName>ppt_y</p:attrName>
                                        </p:attrNameLst>
                                      </p:cBhvr>
                                      <p:rCtr x="24792" y="-9977"/>
                                    </p:animMotion>
                                  </p:childTnLst>
                                </p:cTn>
                              </p:par>
                            </p:childTnLst>
                          </p:cTn>
                        </p:par>
                        <p:par>
                          <p:cTn id="67" fill="hold">
                            <p:stCondLst>
                              <p:cond delay="4200"/>
                            </p:stCondLst>
                            <p:childTnLst>
                              <p:par>
                                <p:cTn id="68" presetID="1" presetClass="entr" presetSubtype="0" fill="hold" nodeType="afterEffect">
                                  <p:stCondLst>
                                    <p:cond delay="0"/>
                                  </p:stCondLst>
                                  <p:childTnLst>
                                    <p:set>
                                      <p:cBhvr>
                                        <p:cTn id="69" dur="1" fill="hold">
                                          <p:stCondLst>
                                            <p:cond delay="0"/>
                                          </p:stCondLst>
                                        </p:cTn>
                                        <p:tgtEl>
                                          <p:spTgt spid="12"/>
                                        </p:tgtEl>
                                        <p:attrNameLst>
                                          <p:attrName>style.visibility</p:attrName>
                                        </p:attrNameLst>
                                      </p:cBhvr>
                                      <p:to>
                                        <p:strVal val="visible"/>
                                      </p:to>
                                    </p:set>
                                  </p:childTnLst>
                                </p:cTn>
                              </p:par>
                            </p:childTnLst>
                          </p:cTn>
                        </p:par>
                        <p:par>
                          <p:cTn id="70" fill="hold">
                            <p:stCondLst>
                              <p:cond delay="4200"/>
                            </p:stCondLst>
                            <p:childTnLst>
                              <p:par>
                                <p:cTn id="71" presetID="1"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childTnLst>
                                </p:cTn>
                              </p:par>
                            </p:childTnLst>
                          </p:cTn>
                        </p:par>
                        <p:par>
                          <p:cTn id="73" fill="hold">
                            <p:stCondLst>
                              <p:cond delay="4200"/>
                            </p:stCondLst>
                            <p:childTnLst>
                              <p:par>
                                <p:cTn id="74" presetID="10" presetClass="exit" presetSubtype="0" fill="hold" nodeType="afterEffect">
                                  <p:stCondLst>
                                    <p:cond delay="0"/>
                                  </p:stCondLst>
                                  <p:childTnLst>
                                    <p:animEffect transition="out" filter="fade">
                                      <p:cBhvr>
                                        <p:cTn id="75" dur="500"/>
                                        <p:tgtEl>
                                          <p:spTgt spid="2062"/>
                                        </p:tgtEl>
                                      </p:cBhvr>
                                    </p:animEffect>
                                    <p:set>
                                      <p:cBhvr>
                                        <p:cTn id="76" dur="1" fill="hold">
                                          <p:stCondLst>
                                            <p:cond delay="499"/>
                                          </p:stCondLst>
                                        </p:cTn>
                                        <p:tgtEl>
                                          <p:spTgt spid="2062"/>
                                        </p:tgtEl>
                                        <p:attrNameLst>
                                          <p:attrName>style.visibility</p:attrName>
                                        </p:attrNameLst>
                                      </p:cBhvr>
                                      <p:to>
                                        <p:strVal val="hidden"/>
                                      </p:to>
                                    </p:set>
                                  </p:childTnLst>
                                </p:cTn>
                              </p:par>
                            </p:childTnLst>
                          </p:cTn>
                        </p:par>
                        <p:par>
                          <p:cTn id="77" fill="hold">
                            <p:stCondLst>
                              <p:cond delay="4700"/>
                            </p:stCondLst>
                            <p:childTnLst>
                              <p:par>
                                <p:cTn id="78" presetID="10" presetClass="exit" presetSubtype="0" fill="hold" nodeType="afterEffect">
                                  <p:stCondLst>
                                    <p:cond delay="0"/>
                                  </p:stCondLst>
                                  <p:childTnLst>
                                    <p:animEffect transition="out" filter="fade">
                                      <p:cBhvr>
                                        <p:cTn id="79" dur="500"/>
                                        <p:tgtEl>
                                          <p:spTgt spid="23"/>
                                        </p:tgtEl>
                                      </p:cBhvr>
                                    </p:animEffect>
                                    <p:set>
                                      <p:cBhvr>
                                        <p:cTn id="80" dur="1" fill="hold">
                                          <p:stCondLst>
                                            <p:cond delay="499"/>
                                          </p:stCondLst>
                                        </p:cTn>
                                        <p:tgtEl>
                                          <p:spTgt spid="23"/>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40"/>
                                        </p:tgtEl>
                                      </p:cBhvr>
                                    </p:animEffect>
                                    <p:set>
                                      <p:cBhvr>
                                        <p:cTn id="83" dur="1" fill="hold">
                                          <p:stCondLst>
                                            <p:cond delay="499"/>
                                          </p:stCondLst>
                                        </p:cTn>
                                        <p:tgtEl>
                                          <p:spTgt spid="40"/>
                                        </p:tgtEl>
                                        <p:attrNameLst>
                                          <p:attrName>style.visibility</p:attrName>
                                        </p:attrNameLst>
                                      </p:cBhvr>
                                      <p:to>
                                        <p:strVal val="hidden"/>
                                      </p:to>
                                    </p:set>
                                  </p:childTnLst>
                                </p:cTn>
                              </p:par>
                            </p:childTnLst>
                          </p:cTn>
                        </p:par>
                        <p:par>
                          <p:cTn id="84" fill="hold">
                            <p:stCondLst>
                              <p:cond delay="5200"/>
                            </p:stCondLst>
                            <p:childTnLst>
                              <p:par>
                                <p:cTn id="85" presetID="6" presetClass="emph" presetSubtype="0" fill="hold" nodeType="afterEffect">
                                  <p:stCondLst>
                                    <p:cond delay="0"/>
                                  </p:stCondLst>
                                  <p:childTnLst>
                                    <p:animScale>
                                      <p:cBhvr>
                                        <p:cTn id="86" dur="2000" fill="hold"/>
                                        <p:tgtEl>
                                          <p:spTgt spid="12"/>
                                        </p:tgtEl>
                                      </p:cBhvr>
                                      <p:by x="30000" y="30000"/>
                                    </p:animScale>
                                  </p:childTnLst>
                                </p:cTn>
                              </p:par>
                              <p:par>
                                <p:cTn id="87" presetID="0" presetClass="path" presetSubtype="0" accel="50000" decel="50000" fill="hold" nodeType="withEffect">
                                  <p:stCondLst>
                                    <p:cond delay="0"/>
                                  </p:stCondLst>
                                  <p:childTnLst>
                                    <p:animMotion origin="layout" path="M 0.01007 -0.04669 L -0.04514 -0.06055 L -0.09618 -0.05131 " pathEditMode="relative" rAng="0" ptsTypes="AAA">
                                      <p:cBhvr>
                                        <p:cTn id="88" dur="2000" fill="hold"/>
                                        <p:tgtEl>
                                          <p:spTgt spid="12"/>
                                        </p:tgtEl>
                                        <p:attrNameLst>
                                          <p:attrName>ppt_x</p:attrName>
                                          <p:attrName>ppt_y</p:attrName>
                                        </p:attrNameLst>
                                      </p:cBhvr>
                                      <p:rCtr x="-5313" y="-693"/>
                                    </p:animMotion>
                                  </p:childTnLst>
                                </p:cTn>
                              </p:par>
                            </p:childTnLst>
                          </p:cTn>
                        </p:par>
                        <p:par>
                          <p:cTn id="89" fill="hold">
                            <p:stCondLst>
                              <p:cond delay="7200"/>
                            </p:stCondLst>
                            <p:childTnLst>
                              <p:par>
                                <p:cTn id="90" presetID="1" presetClass="exit" presetSubtype="0" fill="hold" nodeType="afterEffect">
                                  <p:stCondLst>
                                    <p:cond delay="0"/>
                                  </p:stCondLst>
                                  <p:childTnLst>
                                    <p:set>
                                      <p:cBhvr>
                                        <p:cTn id="91" dur="1" fill="hold">
                                          <p:stCondLst>
                                            <p:cond delay="0"/>
                                          </p:stCondLst>
                                        </p:cTn>
                                        <p:tgtEl>
                                          <p:spTgt spid="12"/>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iterate type="wd">
                                    <p:tmPct val="10000"/>
                                  </p:iterate>
                                  <p:childTnLst>
                                    <p:set>
                                      <p:cBhvr>
                                        <p:cTn id="95" dur="1" fill="hold">
                                          <p:stCondLst>
                                            <p:cond delay="0"/>
                                          </p:stCondLst>
                                        </p:cTn>
                                        <p:tgtEl>
                                          <p:spTgt spid="38">
                                            <p:txEl>
                                              <p:pRg st="3" end="3"/>
                                            </p:txEl>
                                          </p:spTgt>
                                        </p:tgtEl>
                                        <p:attrNameLst>
                                          <p:attrName>style.visibility</p:attrName>
                                        </p:attrNameLst>
                                      </p:cBhvr>
                                      <p:to>
                                        <p:strVal val="visible"/>
                                      </p:to>
                                    </p:set>
                                    <p:animEffect transition="in" filter="fade">
                                      <p:cBhvr>
                                        <p:cTn id="96" dur="500"/>
                                        <p:tgtEl>
                                          <p:spTgt spid="38">
                                            <p:txEl>
                                              <p:pRg st="3" end="3"/>
                                            </p:txEl>
                                          </p:spTgt>
                                        </p:tgtEl>
                                      </p:cBhvr>
                                    </p:animEffect>
                                  </p:childTnLst>
                                </p:cTn>
                              </p:par>
                            </p:childTnLst>
                          </p:cTn>
                        </p:par>
                        <p:par>
                          <p:cTn id="97" fill="hold">
                            <p:stCondLst>
                              <p:cond delay="700"/>
                            </p:stCondLst>
                            <p:childTnLst>
                              <p:par>
                                <p:cTn id="98" presetID="10" presetClass="entr" presetSubtype="0" fill="hold" grpId="0" nodeType="afterEffect">
                                  <p:stCondLst>
                                    <p:cond delay="0"/>
                                  </p:stCondLst>
                                  <p:iterate type="wd">
                                    <p:tmPct val="10000"/>
                                  </p:iterate>
                                  <p:childTnLst>
                                    <p:set>
                                      <p:cBhvr>
                                        <p:cTn id="99" dur="1" fill="hold">
                                          <p:stCondLst>
                                            <p:cond delay="0"/>
                                          </p:stCondLst>
                                        </p:cTn>
                                        <p:tgtEl>
                                          <p:spTgt spid="38">
                                            <p:txEl>
                                              <p:pRg st="4" end="4"/>
                                            </p:txEl>
                                          </p:spTgt>
                                        </p:tgtEl>
                                        <p:attrNameLst>
                                          <p:attrName>style.visibility</p:attrName>
                                        </p:attrNameLst>
                                      </p:cBhvr>
                                      <p:to>
                                        <p:strVal val="visible"/>
                                      </p:to>
                                    </p:set>
                                    <p:animEffect transition="in" filter="fade">
                                      <p:cBhvr>
                                        <p:cTn id="100" dur="500"/>
                                        <p:tgtEl>
                                          <p:spTgt spid="38">
                                            <p:txEl>
                                              <p:pRg st="4" end="4"/>
                                            </p:txEl>
                                          </p:spTgt>
                                        </p:tgtEl>
                                      </p:cBhvr>
                                    </p:animEffect>
                                  </p:childTnLst>
                                </p:cTn>
                              </p:par>
                            </p:childTnLst>
                          </p:cTn>
                        </p:par>
                        <p:par>
                          <p:cTn id="101" fill="hold">
                            <p:stCondLst>
                              <p:cond delay="1300"/>
                            </p:stCondLst>
                            <p:childTnLst>
                              <p:par>
                                <p:cTn id="102" presetID="10" presetClass="entr" presetSubtype="0" fill="hold" nodeType="afterEffect">
                                  <p:stCondLst>
                                    <p:cond delay="0"/>
                                  </p:stCondLst>
                                  <p:childTnLst>
                                    <p:set>
                                      <p:cBhvr>
                                        <p:cTn id="103" dur="1" fill="hold">
                                          <p:stCondLst>
                                            <p:cond delay="0"/>
                                          </p:stCondLst>
                                        </p:cTn>
                                        <p:tgtEl>
                                          <p:spTgt spid="2"/>
                                        </p:tgtEl>
                                        <p:attrNameLst>
                                          <p:attrName>style.visibility</p:attrName>
                                        </p:attrNameLst>
                                      </p:cBhvr>
                                      <p:to>
                                        <p:strVal val="visible"/>
                                      </p:to>
                                    </p:set>
                                    <p:animEffect transition="in" filter="fade">
                                      <p:cBhvr>
                                        <p:cTn id="104" dur="500"/>
                                        <p:tgtEl>
                                          <p:spTgt spid="2"/>
                                        </p:tgtEl>
                                      </p:cBhvr>
                                    </p:animEffect>
                                  </p:childTnLst>
                                </p:cTn>
                              </p:par>
                            </p:childTnLst>
                          </p:cTn>
                        </p:par>
                        <p:par>
                          <p:cTn id="105" fill="hold">
                            <p:stCondLst>
                              <p:cond delay="1800"/>
                            </p:stCondLst>
                            <p:childTnLst>
                              <p:par>
                                <p:cTn id="106" presetID="10" presetClass="entr" presetSubtype="0" fill="hold" nodeType="after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fade">
                                      <p:cBhvr>
                                        <p:cTn id="108" dur="500"/>
                                        <p:tgtEl>
                                          <p:spTgt spid="7"/>
                                        </p:tgtEl>
                                      </p:cBhvr>
                                    </p:animEffect>
                                  </p:childTnLst>
                                </p:cTn>
                              </p:par>
                            </p:childTnLst>
                          </p:cTn>
                        </p:par>
                        <p:par>
                          <p:cTn id="109" fill="hold">
                            <p:stCondLst>
                              <p:cond delay="2300"/>
                            </p:stCondLst>
                            <p:childTnLst>
                              <p:par>
                                <p:cTn id="110" presetID="6" presetClass="emph" presetSubtype="0" fill="hold" nodeType="afterEffect">
                                  <p:stCondLst>
                                    <p:cond delay="0"/>
                                  </p:stCondLst>
                                  <p:childTnLst>
                                    <p:animScale>
                                      <p:cBhvr>
                                        <p:cTn id="111" dur="2000" fill="hold"/>
                                        <p:tgtEl>
                                          <p:spTgt spid="7"/>
                                        </p:tgtEl>
                                      </p:cBhvr>
                                      <p:by x="30000" y="30000"/>
                                    </p:animScale>
                                  </p:childTnLst>
                                </p:cTn>
                              </p:par>
                              <p:par>
                                <p:cTn id="112" presetID="0" presetClass="path" presetSubtype="0" accel="50000" decel="50000" fill="hold" nodeType="withEffect">
                                  <p:stCondLst>
                                    <p:cond delay="0"/>
                                  </p:stCondLst>
                                  <p:childTnLst>
                                    <p:animMotion origin="layout" path="M -0.08316 0.03373 C -0.04914 0.01525 -0.02553 0.05683 0.04409 0.04551 C 0.0809 0.05036 0.10052 0.06052 0.14097 0.03766 L 0.28663 -0.09355 L 0.30364 -0.27604 " pathEditMode="relative" rAng="0" ptsTypes="ffAAf">
                                      <p:cBhvr>
                                        <p:cTn id="113" dur="2000" fill="hold"/>
                                        <p:tgtEl>
                                          <p:spTgt spid="7"/>
                                        </p:tgtEl>
                                        <p:attrNameLst>
                                          <p:attrName>ppt_x</p:attrName>
                                          <p:attrName>ppt_y</p:attrName>
                                        </p:attrNameLst>
                                      </p:cBhvr>
                                      <p:rCtr x="19340" y="-14137"/>
                                    </p:animMotion>
                                  </p:childTnLst>
                                </p:cTn>
                              </p:par>
                            </p:childTnLst>
                          </p:cTn>
                        </p:par>
                        <p:par>
                          <p:cTn id="114" fill="hold">
                            <p:stCondLst>
                              <p:cond delay="4300"/>
                            </p:stCondLst>
                            <p:childTnLst>
                              <p:par>
                                <p:cTn id="115" presetID="10" presetClass="entr" presetSubtype="0" fill="hold" nodeType="afterEffect">
                                  <p:stCondLst>
                                    <p:cond delay="0"/>
                                  </p:stCondLst>
                                  <p:childTnLst>
                                    <p:set>
                                      <p:cBhvr>
                                        <p:cTn id="116" dur="1" fill="hold">
                                          <p:stCondLst>
                                            <p:cond delay="0"/>
                                          </p:stCondLst>
                                        </p:cTn>
                                        <p:tgtEl>
                                          <p:spTgt spid="34"/>
                                        </p:tgtEl>
                                        <p:attrNameLst>
                                          <p:attrName>style.visibility</p:attrName>
                                        </p:attrNameLst>
                                      </p:cBhvr>
                                      <p:to>
                                        <p:strVal val="visible"/>
                                      </p:to>
                                    </p:set>
                                    <p:animEffect transition="in" filter="fade">
                                      <p:cBhvr>
                                        <p:cTn id="117" dur="500"/>
                                        <p:tgtEl>
                                          <p:spTgt spid="34"/>
                                        </p:tgtEl>
                                      </p:cBhvr>
                                    </p:animEffect>
                                  </p:childTnLst>
                                </p:cTn>
                              </p:par>
                            </p:childTnLst>
                          </p:cTn>
                        </p:par>
                        <p:par>
                          <p:cTn id="118" fill="hold">
                            <p:stCondLst>
                              <p:cond delay="4800"/>
                            </p:stCondLst>
                            <p:childTnLst>
                              <p:par>
                                <p:cTn id="119" presetID="1" presetClass="exit" presetSubtype="0" fill="hold" nodeType="afterEffect">
                                  <p:stCondLst>
                                    <p:cond delay="0"/>
                                  </p:stCondLst>
                                  <p:childTnLst>
                                    <p:set>
                                      <p:cBhvr>
                                        <p:cTn id="120" dur="1" fill="hold">
                                          <p:stCondLst>
                                            <p:cond delay="0"/>
                                          </p:stCondLst>
                                        </p:cTn>
                                        <p:tgtEl>
                                          <p:spTgt spid="7"/>
                                        </p:tgtEl>
                                        <p:attrNameLst>
                                          <p:attrName>style.visibility</p:attrName>
                                        </p:attrNameLst>
                                      </p:cBhvr>
                                      <p:to>
                                        <p:strVal val="hidden"/>
                                      </p:to>
                                    </p:set>
                                  </p:childTnLst>
                                </p:cTn>
                              </p:par>
                              <p:par>
                                <p:cTn id="121" presetID="10" presetClass="exit" presetSubtype="0" fill="hold" nodeType="withEffect">
                                  <p:stCondLst>
                                    <p:cond delay="0"/>
                                  </p:stCondLst>
                                  <p:childTnLst>
                                    <p:animEffect transition="out" filter="fade">
                                      <p:cBhvr>
                                        <p:cTn id="122" dur="500"/>
                                        <p:tgtEl>
                                          <p:spTgt spid="2"/>
                                        </p:tgtEl>
                                      </p:cBhvr>
                                    </p:animEffect>
                                    <p:set>
                                      <p:cBhvr>
                                        <p:cTn id="123" dur="1" fill="hold">
                                          <p:stCondLst>
                                            <p:cond delay="499"/>
                                          </p:stCondLst>
                                        </p:cTn>
                                        <p:tgtEl>
                                          <p:spTgt spid="2"/>
                                        </p:tgtEl>
                                        <p:attrNameLst>
                                          <p:attrName>style.visibility</p:attrName>
                                        </p:attrNameLst>
                                      </p:cBhvr>
                                      <p:to>
                                        <p:strVal val="hidden"/>
                                      </p:to>
                                    </p:se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iterate type="wd">
                                    <p:tmPct val="10000"/>
                                  </p:iterate>
                                  <p:childTnLst>
                                    <p:set>
                                      <p:cBhvr>
                                        <p:cTn id="127" dur="1" fill="hold">
                                          <p:stCondLst>
                                            <p:cond delay="0"/>
                                          </p:stCondLst>
                                        </p:cTn>
                                        <p:tgtEl>
                                          <p:spTgt spid="38">
                                            <p:txEl>
                                              <p:pRg st="5" end="5"/>
                                            </p:txEl>
                                          </p:spTgt>
                                        </p:tgtEl>
                                        <p:attrNameLst>
                                          <p:attrName>style.visibility</p:attrName>
                                        </p:attrNameLst>
                                      </p:cBhvr>
                                      <p:to>
                                        <p:strVal val="visible"/>
                                      </p:to>
                                    </p:set>
                                    <p:animEffect transition="in" filter="fade">
                                      <p:cBhvr>
                                        <p:cTn id="128" dur="500"/>
                                        <p:tgtEl>
                                          <p:spTgt spid="38">
                                            <p:txEl>
                                              <p:pRg st="5" end="5"/>
                                            </p:txEl>
                                          </p:spTgt>
                                        </p:tgtEl>
                                      </p:cBhvr>
                                    </p:animEffect>
                                  </p:childTnLst>
                                </p:cTn>
                              </p:par>
                            </p:childTnLst>
                          </p:cTn>
                        </p:par>
                        <p:par>
                          <p:cTn id="129" fill="hold">
                            <p:stCondLst>
                              <p:cond delay="800"/>
                            </p:stCondLst>
                            <p:childTnLst>
                              <p:par>
                                <p:cTn id="130" presetID="10" presetClass="entr" presetSubtype="0" fill="hold" nodeType="afterEffect">
                                  <p:stCondLst>
                                    <p:cond delay="0"/>
                                  </p:stCondLst>
                                  <p:childTnLst>
                                    <p:set>
                                      <p:cBhvr>
                                        <p:cTn id="131" dur="1" fill="hold">
                                          <p:stCondLst>
                                            <p:cond delay="0"/>
                                          </p:stCondLst>
                                        </p:cTn>
                                        <p:tgtEl>
                                          <p:spTgt spid="16"/>
                                        </p:tgtEl>
                                        <p:attrNameLst>
                                          <p:attrName>style.visibility</p:attrName>
                                        </p:attrNameLst>
                                      </p:cBhvr>
                                      <p:to>
                                        <p:strVal val="visible"/>
                                      </p:to>
                                    </p:set>
                                    <p:animEffect transition="in" filter="fade">
                                      <p:cBhvr>
                                        <p:cTn id="132" dur="500"/>
                                        <p:tgtEl>
                                          <p:spTgt spid="16"/>
                                        </p:tgtEl>
                                      </p:cBhvr>
                                    </p:animEffect>
                                  </p:childTnLst>
                                </p:cTn>
                              </p:par>
                            </p:childTnLst>
                          </p:cTn>
                        </p:par>
                        <p:par>
                          <p:cTn id="133" fill="hold">
                            <p:stCondLst>
                              <p:cond delay="1300"/>
                            </p:stCondLst>
                            <p:childTnLst>
                              <p:par>
                                <p:cTn id="134" presetID="0" presetClass="path" presetSubtype="0" accel="50000" decel="50000" fill="hold" nodeType="afterEffect">
                                  <p:stCondLst>
                                    <p:cond delay="0"/>
                                  </p:stCondLst>
                                  <p:childTnLst>
                                    <p:animMotion origin="layout" path="M 4.44444E-6 3.37416E-6 C 0.04322 -0.00694 0.08628 -0.01618 0.12847 -0.03028 C 0.14531 -0.03582 0.17986 -0.04183 0.17986 -0.0416 C 0.19791 -0.04854 0.20382 -0.04599 0.23715 -0.07211 C 0.26562 -0.09614 0.31527 -0.09591 0.35868 -0.10261 C 0.38368 -0.10932 0.41232 -0.10238 0.43958 -0.10238 " pathEditMode="relative" rAng="0" ptsTypes="ffffff">
                                      <p:cBhvr>
                                        <p:cTn id="135" dur="2000" fill="hold"/>
                                        <p:tgtEl>
                                          <p:spTgt spid="16"/>
                                        </p:tgtEl>
                                        <p:attrNameLst>
                                          <p:attrName>ppt_x</p:attrName>
                                          <p:attrName>ppt_y</p:attrName>
                                        </p:attrNameLst>
                                      </p:cBhvr>
                                      <p:rCtr x="21979" y="-5477"/>
                                    </p:animMotion>
                                  </p:childTnLst>
                                </p:cTn>
                              </p:par>
                              <p:par>
                                <p:cTn id="136" presetID="6" presetClass="emph" presetSubtype="0" fill="hold" nodeType="withEffect">
                                  <p:stCondLst>
                                    <p:cond delay="0"/>
                                  </p:stCondLst>
                                  <p:childTnLst>
                                    <p:animScale>
                                      <p:cBhvr>
                                        <p:cTn id="137" dur="2000" fill="hold"/>
                                        <p:tgtEl>
                                          <p:spTgt spid="16"/>
                                        </p:tgtEl>
                                      </p:cBhvr>
                                      <p:by x="20000" y="20000"/>
                                    </p:animScale>
                                  </p:childTnLst>
                                </p:cTn>
                              </p:par>
                            </p:childTnLst>
                          </p:cTn>
                        </p:par>
                        <p:par>
                          <p:cTn id="138" fill="hold">
                            <p:stCondLst>
                              <p:cond delay="3300"/>
                            </p:stCondLst>
                            <p:childTnLst>
                              <p:par>
                                <p:cTn id="139" presetID="10" presetClass="entr" presetSubtype="0" fill="hold" grpId="0" nodeType="afterEffect">
                                  <p:stCondLst>
                                    <p:cond delay="0"/>
                                  </p:stCondLst>
                                  <p:childTnLst>
                                    <p:set>
                                      <p:cBhvr>
                                        <p:cTn id="140" dur="1" fill="hold">
                                          <p:stCondLst>
                                            <p:cond delay="0"/>
                                          </p:stCondLst>
                                        </p:cTn>
                                        <p:tgtEl>
                                          <p:spTgt spid="51"/>
                                        </p:tgtEl>
                                        <p:attrNameLst>
                                          <p:attrName>style.visibility</p:attrName>
                                        </p:attrNameLst>
                                      </p:cBhvr>
                                      <p:to>
                                        <p:strVal val="visible"/>
                                      </p:to>
                                    </p:set>
                                    <p:animEffect transition="in" filter="fade">
                                      <p:cBhvr>
                                        <p:cTn id="141" dur="250"/>
                                        <p:tgtEl>
                                          <p:spTgt spid="51"/>
                                        </p:tgtEl>
                                      </p:cBhvr>
                                    </p:animEffect>
                                  </p:childTnLst>
                                  <p:subTnLst>
                                    <p:set>
                                      <p:cBhvr override="childStyle">
                                        <p:cTn dur="1" fill="hold" display="0" masterRel="sameClick" afterEffect="1">
                                          <p:stCondLst>
                                            <p:cond evt="end" delay="0">
                                              <p:tn val="139"/>
                                            </p:cond>
                                          </p:stCondLst>
                                        </p:cTn>
                                        <p:tgtEl>
                                          <p:spTgt spid="51"/>
                                        </p:tgtEl>
                                        <p:attrNameLst>
                                          <p:attrName>style.visibility</p:attrName>
                                        </p:attrNameLst>
                                      </p:cBhvr>
                                      <p:to>
                                        <p:strVal val="hidden"/>
                                      </p:to>
                                    </p:set>
                                  </p:subTnLst>
                                </p:cTn>
                              </p:par>
                            </p:childTnLst>
                          </p:cTn>
                        </p:par>
                        <p:par>
                          <p:cTn id="142" fill="hold">
                            <p:stCondLst>
                              <p:cond delay="3550"/>
                            </p:stCondLst>
                            <p:childTnLst>
                              <p:par>
                                <p:cTn id="143" presetID="10" presetClass="entr" presetSubtype="0" fill="hold" grpId="0" nodeType="afterEffect">
                                  <p:stCondLst>
                                    <p:cond delay="0"/>
                                  </p:stCondLst>
                                  <p:childTnLst>
                                    <p:set>
                                      <p:cBhvr>
                                        <p:cTn id="144" dur="1" fill="hold">
                                          <p:stCondLst>
                                            <p:cond delay="0"/>
                                          </p:stCondLst>
                                        </p:cTn>
                                        <p:tgtEl>
                                          <p:spTgt spid="52"/>
                                        </p:tgtEl>
                                        <p:attrNameLst>
                                          <p:attrName>style.visibility</p:attrName>
                                        </p:attrNameLst>
                                      </p:cBhvr>
                                      <p:to>
                                        <p:strVal val="visible"/>
                                      </p:to>
                                    </p:set>
                                    <p:animEffect transition="in" filter="fade">
                                      <p:cBhvr>
                                        <p:cTn id="145" dur="250"/>
                                        <p:tgtEl>
                                          <p:spTgt spid="52"/>
                                        </p:tgtEl>
                                      </p:cBhvr>
                                    </p:animEffect>
                                  </p:childTnLst>
                                  <p:subTnLst>
                                    <p:set>
                                      <p:cBhvr override="childStyle">
                                        <p:cTn dur="1" fill="hold" display="0" masterRel="sameClick" afterEffect="1">
                                          <p:stCondLst>
                                            <p:cond evt="end" delay="0">
                                              <p:tn val="143"/>
                                            </p:cond>
                                          </p:stCondLst>
                                        </p:cTn>
                                        <p:tgtEl>
                                          <p:spTgt spid="52"/>
                                        </p:tgtEl>
                                        <p:attrNameLst>
                                          <p:attrName>style.visibility</p:attrName>
                                        </p:attrNameLst>
                                      </p:cBhvr>
                                      <p:to>
                                        <p:strVal val="hidden"/>
                                      </p:to>
                                    </p:set>
                                  </p:subTnLst>
                                </p:cTn>
                              </p:par>
                            </p:childTnLst>
                          </p:cTn>
                        </p:par>
                        <p:par>
                          <p:cTn id="146" fill="hold">
                            <p:stCondLst>
                              <p:cond delay="3800"/>
                            </p:stCondLst>
                            <p:childTnLst>
                              <p:par>
                                <p:cTn id="147" presetID="10" presetClass="entr" presetSubtype="0" fill="hold" grpId="0" nodeType="afterEffect">
                                  <p:stCondLst>
                                    <p:cond delay="0"/>
                                  </p:stCondLst>
                                  <p:childTnLst>
                                    <p:set>
                                      <p:cBhvr>
                                        <p:cTn id="148" dur="1" fill="hold">
                                          <p:stCondLst>
                                            <p:cond delay="0"/>
                                          </p:stCondLst>
                                        </p:cTn>
                                        <p:tgtEl>
                                          <p:spTgt spid="53"/>
                                        </p:tgtEl>
                                        <p:attrNameLst>
                                          <p:attrName>style.visibility</p:attrName>
                                        </p:attrNameLst>
                                      </p:cBhvr>
                                      <p:to>
                                        <p:strVal val="visible"/>
                                      </p:to>
                                    </p:set>
                                    <p:animEffect transition="in" filter="fade">
                                      <p:cBhvr>
                                        <p:cTn id="149" dur="250"/>
                                        <p:tgtEl>
                                          <p:spTgt spid="53"/>
                                        </p:tgtEl>
                                      </p:cBhvr>
                                    </p:animEffect>
                                  </p:childTnLst>
                                  <p:subTnLst>
                                    <p:set>
                                      <p:cBhvr override="childStyle">
                                        <p:cTn dur="1" fill="hold" display="0" masterRel="sameClick" afterEffect="1">
                                          <p:stCondLst>
                                            <p:cond evt="end" delay="0">
                                              <p:tn val="147"/>
                                            </p:cond>
                                          </p:stCondLst>
                                        </p:cTn>
                                        <p:tgtEl>
                                          <p:spTgt spid="53"/>
                                        </p:tgtEl>
                                        <p:attrNameLst>
                                          <p:attrName>style.visibility</p:attrName>
                                        </p:attrNameLst>
                                      </p:cBhvr>
                                      <p:to>
                                        <p:strVal val="hidden"/>
                                      </p:to>
                                    </p:set>
                                  </p:subTnLst>
                                </p:cTn>
                              </p:par>
                            </p:childTnLst>
                          </p:cTn>
                        </p:par>
                        <p:par>
                          <p:cTn id="150" fill="hold">
                            <p:stCondLst>
                              <p:cond delay="4050"/>
                            </p:stCondLst>
                            <p:childTnLst>
                              <p:par>
                                <p:cTn id="151" presetID="10" presetClass="entr" presetSubtype="0" fill="hold" grpId="0" nodeType="afterEffect">
                                  <p:stCondLst>
                                    <p:cond delay="0"/>
                                  </p:stCondLst>
                                  <p:childTnLst>
                                    <p:set>
                                      <p:cBhvr>
                                        <p:cTn id="152" dur="1" fill="hold">
                                          <p:stCondLst>
                                            <p:cond delay="0"/>
                                          </p:stCondLst>
                                        </p:cTn>
                                        <p:tgtEl>
                                          <p:spTgt spid="70"/>
                                        </p:tgtEl>
                                        <p:attrNameLst>
                                          <p:attrName>style.visibility</p:attrName>
                                        </p:attrNameLst>
                                      </p:cBhvr>
                                      <p:to>
                                        <p:strVal val="visible"/>
                                      </p:to>
                                    </p:set>
                                    <p:animEffect transition="in" filter="fade">
                                      <p:cBhvr>
                                        <p:cTn id="153" dur="250"/>
                                        <p:tgtEl>
                                          <p:spTgt spid="70"/>
                                        </p:tgtEl>
                                      </p:cBhvr>
                                    </p:animEffect>
                                  </p:childTnLst>
                                  <p:subTnLst>
                                    <p:set>
                                      <p:cBhvr override="childStyle">
                                        <p:cTn dur="1" fill="hold" display="0" masterRel="sameClick" afterEffect="1">
                                          <p:stCondLst>
                                            <p:cond evt="end" delay="0">
                                              <p:tn val="151"/>
                                            </p:cond>
                                          </p:stCondLst>
                                        </p:cTn>
                                        <p:tgtEl>
                                          <p:spTgt spid="70"/>
                                        </p:tgtEl>
                                        <p:attrNameLst>
                                          <p:attrName>style.visibility</p:attrName>
                                        </p:attrNameLst>
                                      </p:cBhvr>
                                      <p:to>
                                        <p:strVal val="hidden"/>
                                      </p:to>
                                    </p:set>
                                  </p:subTnLst>
                                </p:cTn>
                              </p:par>
                            </p:childTnLst>
                          </p:cTn>
                        </p:par>
                        <p:par>
                          <p:cTn id="154" fill="hold">
                            <p:stCondLst>
                              <p:cond delay="4300"/>
                            </p:stCondLst>
                            <p:childTnLst>
                              <p:par>
                                <p:cTn id="155" presetID="10" presetClass="entr" presetSubtype="0" fill="hold" grpId="0" nodeType="afterEffect">
                                  <p:stCondLst>
                                    <p:cond delay="0"/>
                                  </p:stCondLst>
                                  <p:childTnLst>
                                    <p:set>
                                      <p:cBhvr>
                                        <p:cTn id="156" dur="1" fill="hold">
                                          <p:stCondLst>
                                            <p:cond delay="0"/>
                                          </p:stCondLst>
                                        </p:cTn>
                                        <p:tgtEl>
                                          <p:spTgt spid="71"/>
                                        </p:tgtEl>
                                        <p:attrNameLst>
                                          <p:attrName>style.visibility</p:attrName>
                                        </p:attrNameLst>
                                      </p:cBhvr>
                                      <p:to>
                                        <p:strVal val="visible"/>
                                      </p:to>
                                    </p:set>
                                    <p:animEffect transition="in" filter="fade">
                                      <p:cBhvr>
                                        <p:cTn id="157" dur="250"/>
                                        <p:tgtEl>
                                          <p:spTgt spid="71"/>
                                        </p:tgtEl>
                                      </p:cBhvr>
                                    </p:animEffect>
                                  </p:childTnLst>
                                  <p:subTnLst>
                                    <p:set>
                                      <p:cBhvr override="childStyle">
                                        <p:cTn dur="1" fill="hold" display="0" masterRel="sameClick" afterEffect="1">
                                          <p:stCondLst>
                                            <p:cond evt="end" delay="0">
                                              <p:tn val="155"/>
                                            </p:cond>
                                          </p:stCondLst>
                                        </p:cTn>
                                        <p:tgtEl>
                                          <p:spTgt spid="71"/>
                                        </p:tgtEl>
                                        <p:attrNameLst>
                                          <p:attrName>style.visibility</p:attrName>
                                        </p:attrNameLst>
                                      </p:cBhvr>
                                      <p:to>
                                        <p:strVal val="hidden"/>
                                      </p:to>
                                    </p:set>
                                  </p:subTnLst>
                                </p:cTn>
                              </p:par>
                            </p:childTnLst>
                          </p:cTn>
                        </p:par>
                        <p:par>
                          <p:cTn id="158" fill="hold">
                            <p:stCondLst>
                              <p:cond delay="4550"/>
                            </p:stCondLst>
                            <p:childTnLst>
                              <p:par>
                                <p:cTn id="159" presetID="10" presetClass="entr" presetSubtype="0" fill="hold" grpId="0" nodeType="afterEffect">
                                  <p:stCondLst>
                                    <p:cond delay="0"/>
                                  </p:stCondLst>
                                  <p:childTnLst>
                                    <p:set>
                                      <p:cBhvr>
                                        <p:cTn id="160" dur="1" fill="hold">
                                          <p:stCondLst>
                                            <p:cond delay="0"/>
                                          </p:stCondLst>
                                        </p:cTn>
                                        <p:tgtEl>
                                          <p:spTgt spid="72"/>
                                        </p:tgtEl>
                                        <p:attrNameLst>
                                          <p:attrName>style.visibility</p:attrName>
                                        </p:attrNameLst>
                                      </p:cBhvr>
                                      <p:to>
                                        <p:strVal val="visible"/>
                                      </p:to>
                                    </p:set>
                                    <p:animEffect transition="in" filter="fade">
                                      <p:cBhvr>
                                        <p:cTn id="161" dur="250"/>
                                        <p:tgtEl>
                                          <p:spTgt spid="72"/>
                                        </p:tgtEl>
                                      </p:cBhvr>
                                    </p:animEffect>
                                  </p:childTnLst>
                                  <p:subTnLst>
                                    <p:set>
                                      <p:cBhvr override="childStyle">
                                        <p:cTn dur="1" fill="hold" display="0" masterRel="sameClick" afterEffect="1">
                                          <p:stCondLst>
                                            <p:cond evt="end" delay="0">
                                              <p:tn val="159"/>
                                            </p:cond>
                                          </p:stCondLst>
                                        </p:cTn>
                                        <p:tgtEl>
                                          <p:spTgt spid="72"/>
                                        </p:tgtEl>
                                        <p:attrNameLst>
                                          <p:attrName>style.visibility</p:attrName>
                                        </p:attrNameLst>
                                      </p:cBhvr>
                                      <p:to>
                                        <p:strVal val="hidden"/>
                                      </p:to>
                                    </p:set>
                                  </p:subTnLst>
                                </p:cTn>
                              </p:par>
                            </p:childTnLst>
                          </p:cTn>
                        </p:par>
                        <p:par>
                          <p:cTn id="162" fill="hold">
                            <p:stCondLst>
                              <p:cond delay="4800"/>
                            </p:stCondLst>
                            <p:childTnLst>
                              <p:par>
                                <p:cTn id="163" presetID="10" presetClass="entr" presetSubtype="0" fill="hold" grpId="0" nodeType="afterEffect">
                                  <p:stCondLst>
                                    <p:cond delay="0"/>
                                  </p:stCondLst>
                                  <p:childTnLst>
                                    <p:set>
                                      <p:cBhvr>
                                        <p:cTn id="164" dur="1" fill="hold">
                                          <p:stCondLst>
                                            <p:cond delay="0"/>
                                          </p:stCondLst>
                                        </p:cTn>
                                        <p:tgtEl>
                                          <p:spTgt spid="73"/>
                                        </p:tgtEl>
                                        <p:attrNameLst>
                                          <p:attrName>style.visibility</p:attrName>
                                        </p:attrNameLst>
                                      </p:cBhvr>
                                      <p:to>
                                        <p:strVal val="visible"/>
                                      </p:to>
                                    </p:set>
                                    <p:animEffect transition="in" filter="fade">
                                      <p:cBhvr>
                                        <p:cTn id="165" dur="250"/>
                                        <p:tgtEl>
                                          <p:spTgt spid="73"/>
                                        </p:tgtEl>
                                      </p:cBhvr>
                                    </p:animEffect>
                                  </p:childTnLst>
                                  <p:subTnLst>
                                    <p:set>
                                      <p:cBhvr override="childStyle">
                                        <p:cTn dur="1" fill="hold" display="0" masterRel="sameClick" afterEffect="1">
                                          <p:stCondLst>
                                            <p:cond evt="end" delay="0">
                                              <p:tn val="163"/>
                                            </p:cond>
                                          </p:stCondLst>
                                        </p:cTn>
                                        <p:tgtEl>
                                          <p:spTgt spid="73"/>
                                        </p:tgtEl>
                                        <p:attrNameLst>
                                          <p:attrName>style.visibility</p:attrName>
                                        </p:attrNameLst>
                                      </p:cBhvr>
                                      <p:to>
                                        <p:strVal val="hidden"/>
                                      </p:to>
                                    </p:set>
                                  </p:subTnLst>
                                </p:cTn>
                              </p:par>
                            </p:childTnLst>
                          </p:cTn>
                        </p:par>
                        <p:par>
                          <p:cTn id="166" fill="hold">
                            <p:stCondLst>
                              <p:cond delay="5050"/>
                            </p:stCondLst>
                            <p:childTnLst>
                              <p:par>
                                <p:cTn id="167" presetID="10" presetClass="entr" presetSubtype="0" fill="hold" grpId="0" nodeType="afterEffect">
                                  <p:stCondLst>
                                    <p:cond delay="0"/>
                                  </p:stCondLst>
                                  <p:childTnLst>
                                    <p:set>
                                      <p:cBhvr>
                                        <p:cTn id="168" dur="1" fill="hold">
                                          <p:stCondLst>
                                            <p:cond delay="0"/>
                                          </p:stCondLst>
                                        </p:cTn>
                                        <p:tgtEl>
                                          <p:spTgt spid="74"/>
                                        </p:tgtEl>
                                        <p:attrNameLst>
                                          <p:attrName>style.visibility</p:attrName>
                                        </p:attrNameLst>
                                      </p:cBhvr>
                                      <p:to>
                                        <p:strVal val="visible"/>
                                      </p:to>
                                    </p:set>
                                    <p:animEffect transition="in" filter="fade">
                                      <p:cBhvr>
                                        <p:cTn id="169" dur="250"/>
                                        <p:tgtEl>
                                          <p:spTgt spid="74"/>
                                        </p:tgtEl>
                                      </p:cBhvr>
                                    </p:animEffect>
                                  </p:childTnLst>
                                  <p:subTnLst>
                                    <p:set>
                                      <p:cBhvr override="childStyle">
                                        <p:cTn dur="1" fill="hold" display="0" masterRel="sameClick" afterEffect="1">
                                          <p:stCondLst>
                                            <p:cond evt="end" delay="0">
                                              <p:tn val="167"/>
                                            </p:cond>
                                          </p:stCondLst>
                                        </p:cTn>
                                        <p:tgtEl>
                                          <p:spTgt spid="74"/>
                                        </p:tgtEl>
                                        <p:attrNameLst>
                                          <p:attrName>style.visibility</p:attrName>
                                        </p:attrNameLst>
                                      </p:cBhvr>
                                      <p:to>
                                        <p:strVal val="hidden"/>
                                      </p:to>
                                    </p:set>
                                  </p:subTnLst>
                                </p:cTn>
                              </p:par>
                            </p:childTnLst>
                          </p:cTn>
                        </p:par>
                        <p:par>
                          <p:cTn id="170" fill="hold">
                            <p:stCondLst>
                              <p:cond delay="5300"/>
                            </p:stCondLst>
                            <p:childTnLst>
                              <p:par>
                                <p:cTn id="171" presetID="10" presetClass="entr" presetSubtype="0" fill="hold" grpId="0" nodeType="afterEffect">
                                  <p:stCondLst>
                                    <p:cond delay="0"/>
                                  </p:stCondLst>
                                  <p:childTnLst>
                                    <p:set>
                                      <p:cBhvr>
                                        <p:cTn id="172" dur="1" fill="hold">
                                          <p:stCondLst>
                                            <p:cond delay="0"/>
                                          </p:stCondLst>
                                        </p:cTn>
                                        <p:tgtEl>
                                          <p:spTgt spid="75"/>
                                        </p:tgtEl>
                                        <p:attrNameLst>
                                          <p:attrName>style.visibility</p:attrName>
                                        </p:attrNameLst>
                                      </p:cBhvr>
                                      <p:to>
                                        <p:strVal val="visible"/>
                                      </p:to>
                                    </p:set>
                                    <p:animEffect transition="in" filter="fade">
                                      <p:cBhvr>
                                        <p:cTn id="173" dur="250"/>
                                        <p:tgtEl>
                                          <p:spTgt spid="75"/>
                                        </p:tgtEl>
                                      </p:cBhvr>
                                    </p:animEffect>
                                  </p:childTnLst>
                                  <p:subTnLst>
                                    <p:set>
                                      <p:cBhvr override="childStyle">
                                        <p:cTn dur="1" fill="hold" display="0" masterRel="sameClick" afterEffect="1">
                                          <p:stCondLst>
                                            <p:cond evt="end" delay="0">
                                              <p:tn val="171"/>
                                            </p:cond>
                                          </p:stCondLst>
                                        </p:cTn>
                                        <p:tgtEl>
                                          <p:spTgt spid="75"/>
                                        </p:tgtEl>
                                        <p:attrNameLst>
                                          <p:attrName>style.visibility</p:attrName>
                                        </p:attrNameLst>
                                      </p:cBhvr>
                                      <p:to>
                                        <p:strVal val="hidden"/>
                                      </p:to>
                                    </p:set>
                                  </p:subTnLst>
                                </p:cTn>
                              </p:par>
                            </p:childTnLst>
                          </p:cTn>
                        </p:par>
                        <p:par>
                          <p:cTn id="174" fill="hold">
                            <p:stCondLst>
                              <p:cond delay="5550"/>
                            </p:stCondLst>
                            <p:childTnLst>
                              <p:par>
                                <p:cTn id="175" presetID="10" presetClass="entr" presetSubtype="0" fill="hold" grpId="0" nodeType="afterEffect">
                                  <p:stCondLst>
                                    <p:cond delay="0"/>
                                  </p:stCondLst>
                                  <p:childTnLst>
                                    <p:set>
                                      <p:cBhvr>
                                        <p:cTn id="176" dur="1" fill="hold">
                                          <p:stCondLst>
                                            <p:cond delay="0"/>
                                          </p:stCondLst>
                                        </p:cTn>
                                        <p:tgtEl>
                                          <p:spTgt spid="76"/>
                                        </p:tgtEl>
                                        <p:attrNameLst>
                                          <p:attrName>style.visibility</p:attrName>
                                        </p:attrNameLst>
                                      </p:cBhvr>
                                      <p:to>
                                        <p:strVal val="visible"/>
                                      </p:to>
                                    </p:set>
                                    <p:animEffect transition="in" filter="fade">
                                      <p:cBhvr>
                                        <p:cTn id="177" dur="250"/>
                                        <p:tgtEl>
                                          <p:spTgt spid="76"/>
                                        </p:tgtEl>
                                      </p:cBhvr>
                                    </p:animEffect>
                                  </p:childTnLst>
                                  <p:subTnLst>
                                    <p:set>
                                      <p:cBhvr override="childStyle">
                                        <p:cTn dur="1" fill="hold" display="0" masterRel="sameClick" afterEffect="1">
                                          <p:stCondLst>
                                            <p:cond evt="end" delay="0">
                                              <p:tn val="175"/>
                                            </p:cond>
                                          </p:stCondLst>
                                        </p:cTn>
                                        <p:tgtEl>
                                          <p:spTgt spid="76"/>
                                        </p:tgtEl>
                                        <p:attrNameLst>
                                          <p:attrName>style.visibility</p:attrName>
                                        </p:attrNameLst>
                                      </p:cBhvr>
                                      <p:to>
                                        <p:strVal val="hidden"/>
                                      </p:to>
                                    </p:set>
                                  </p:subTnLst>
                                </p:cTn>
                              </p:par>
                            </p:childTnLst>
                          </p:cTn>
                        </p:par>
                        <p:par>
                          <p:cTn id="178" fill="hold">
                            <p:stCondLst>
                              <p:cond delay="5800"/>
                            </p:stCondLst>
                            <p:childTnLst>
                              <p:par>
                                <p:cTn id="179" presetID="10" presetClass="entr" presetSubtype="0" fill="hold" grpId="0" nodeType="afterEffect">
                                  <p:stCondLst>
                                    <p:cond delay="0"/>
                                  </p:stCondLst>
                                  <p:childTnLst>
                                    <p:set>
                                      <p:cBhvr>
                                        <p:cTn id="180" dur="1" fill="hold">
                                          <p:stCondLst>
                                            <p:cond delay="0"/>
                                          </p:stCondLst>
                                        </p:cTn>
                                        <p:tgtEl>
                                          <p:spTgt spid="77"/>
                                        </p:tgtEl>
                                        <p:attrNameLst>
                                          <p:attrName>style.visibility</p:attrName>
                                        </p:attrNameLst>
                                      </p:cBhvr>
                                      <p:to>
                                        <p:strVal val="visible"/>
                                      </p:to>
                                    </p:set>
                                    <p:animEffect transition="in" filter="fade">
                                      <p:cBhvr>
                                        <p:cTn id="181" dur="250"/>
                                        <p:tgtEl>
                                          <p:spTgt spid="77"/>
                                        </p:tgtEl>
                                      </p:cBhvr>
                                    </p:animEffect>
                                  </p:childTnLst>
                                  <p:subTnLst>
                                    <p:set>
                                      <p:cBhvr override="childStyle">
                                        <p:cTn dur="1" fill="hold" display="0" masterRel="sameClick" afterEffect="1">
                                          <p:stCondLst>
                                            <p:cond evt="end" delay="0">
                                              <p:tn val="179"/>
                                            </p:cond>
                                          </p:stCondLst>
                                        </p:cTn>
                                        <p:tgtEl>
                                          <p:spTgt spid="77"/>
                                        </p:tgtEl>
                                        <p:attrNameLst>
                                          <p:attrName>style.visibility</p:attrName>
                                        </p:attrNameLst>
                                      </p:cBhvr>
                                      <p:to>
                                        <p:strVal val="hidden"/>
                                      </p:to>
                                    </p:set>
                                  </p:subTnLst>
                                </p:cTn>
                              </p:par>
                            </p:childTnLst>
                          </p:cTn>
                        </p:par>
                        <p:par>
                          <p:cTn id="182" fill="hold">
                            <p:stCondLst>
                              <p:cond delay="6050"/>
                            </p:stCondLst>
                            <p:childTnLst>
                              <p:par>
                                <p:cTn id="183" presetID="10" presetClass="entr" presetSubtype="0" fill="hold" grpId="0" nodeType="afterEffect">
                                  <p:stCondLst>
                                    <p:cond delay="0"/>
                                  </p:stCondLst>
                                  <p:childTnLst>
                                    <p:set>
                                      <p:cBhvr>
                                        <p:cTn id="184" dur="1" fill="hold">
                                          <p:stCondLst>
                                            <p:cond delay="0"/>
                                          </p:stCondLst>
                                        </p:cTn>
                                        <p:tgtEl>
                                          <p:spTgt spid="78"/>
                                        </p:tgtEl>
                                        <p:attrNameLst>
                                          <p:attrName>style.visibility</p:attrName>
                                        </p:attrNameLst>
                                      </p:cBhvr>
                                      <p:to>
                                        <p:strVal val="visible"/>
                                      </p:to>
                                    </p:set>
                                    <p:animEffect transition="in" filter="fade">
                                      <p:cBhvr>
                                        <p:cTn id="185" dur="250"/>
                                        <p:tgtEl>
                                          <p:spTgt spid="78"/>
                                        </p:tgtEl>
                                      </p:cBhvr>
                                    </p:animEffect>
                                  </p:childTnLst>
                                  <p:subTnLst>
                                    <p:set>
                                      <p:cBhvr override="childStyle">
                                        <p:cTn dur="1" fill="hold" display="0" masterRel="sameClick" afterEffect="1">
                                          <p:stCondLst>
                                            <p:cond evt="end" delay="0">
                                              <p:tn val="183"/>
                                            </p:cond>
                                          </p:stCondLst>
                                        </p:cTn>
                                        <p:tgtEl>
                                          <p:spTgt spid="78"/>
                                        </p:tgtEl>
                                        <p:attrNameLst>
                                          <p:attrName>style.visibility</p:attrName>
                                        </p:attrNameLst>
                                      </p:cBhvr>
                                      <p:to>
                                        <p:strVal val="hidden"/>
                                      </p:to>
                                    </p:set>
                                  </p:subTnLst>
                                </p:cTn>
                              </p:par>
                            </p:childTnLst>
                          </p:cTn>
                        </p:par>
                        <p:par>
                          <p:cTn id="186" fill="hold">
                            <p:stCondLst>
                              <p:cond delay="6300"/>
                            </p:stCondLst>
                            <p:childTnLst>
                              <p:par>
                                <p:cTn id="187" presetID="10" presetClass="entr" presetSubtype="0" fill="hold" grpId="0" nodeType="afterEffect">
                                  <p:stCondLst>
                                    <p:cond delay="0"/>
                                  </p:stCondLst>
                                  <p:childTnLst>
                                    <p:set>
                                      <p:cBhvr>
                                        <p:cTn id="188" dur="1" fill="hold">
                                          <p:stCondLst>
                                            <p:cond delay="0"/>
                                          </p:stCondLst>
                                        </p:cTn>
                                        <p:tgtEl>
                                          <p:spTgt spid="79"/>
                                        </p:tgtEl>
                                        <p:attrNameLst>
                                          <p:attrName>style.visibility</p:attrName>
                                        </p:attrNameLst>
                                      </p:cBhvr>
                                      <p:to>
                                        <p:strVal val="visible"/>
                                      </p:to>
                                    </p:set>
                                    <p:animEffect transition="in" filter="fade">
                                      <p:cBhvr>
                                        <p:cTn id="189" dur="250"/>
                                        <p:tgtEl>
                                          <p:spTgt spid="79"/>
                                        </p:tgtEl>
                                      </p:cBhvr>
                                    </p:animEffect>
                                  </p:childTnLst>
                                  <p:subTnLst>
                                    <p:set>
                                      <p:cBhvr override="childStyle">
                                        <p:cTn dur="1" fill="hold" display="0" masterRel="sameClick" afterEffect="1">
                                          <p:stCondLst>
                                            <p:cond evt="end" delay="0">
                                              <p:tn val="187"/>
                                            </p:cond>
                                          </p:stCondLst>
                                        </p:cTn>
                                        <p:tgtEl>
                                          <p:spTgt spid="79"/>
                                        </p:tgtEl>
                                        <p:attrNameLst>
                                          <p:attrName>style.visibility</p:attrName>
                                        </p:attrNameLst>
                                      </p:cBhvr>
                                      <p:to>
                                        <p:strVal val="hidden"/>
                                      </p:to>
                                    </p:set>
                                  </p:subTnLst>
                                </p:cTn>
                              </p:par>
                            </p:childTnLst>
                          </p:cTn>
                        </p:par>
                        <p:par>
                          <p:cTn id="190" fill="hold">
                            <p:stCondLst>
                              <p:cond delay="6550"/>
                            </p:stCondLst>
                            <p:childTnLst>
                              <p:par>
                                <p:cTn id="191" presetID="10" presetClass="entr" presetSubtype="0" fill="hold" grpId="0" nodeType="afterEffect">
                                  <p:stCondLst>
                                    <p:cond delay="0"/>
                                  </p:stCondLst>
                                  <p:childTnLst>
                                    <p:set>
                                      <p:cBhvr>
                                        <p:cTn id="192" dur="1" fill="hold">
                                          <p:stCondLst>
                                            <p:cond delay="0"/>
                                          </p:stCondLst>
                                        </p:cTn>
                                        <p:tgtEl>
                                          <p:spTgt spid="80"/>
                                        </p:tgtEl>
                                        <p:attrNameLst>
                                          <p:attrName>style.visibility</p:attrName>
                                        </p:attrNameLst>
                                      </p:cBhvr>
                                      <p:to>
                                        <p:strVal val="visible"/>
                                      </p:to>
                                    </p:set>
                                    <p:animEffect transition="in" filter="fade">
                                      <p:cBhvr>
                                        <p:cTn id="193" dur="250"/>
                                        <p:tgtEl>
                                          <p:spTgt spid="80"/>
                                        </p:tgtEl>
                                      </p:cBhvr>
                                    </p:animEffect>
                                  </p:childTnLst>
                                  <p:subTnLst>
                                    <p:set>
                                      <p:cBhvr override="childStyle">
                                        <p:cTn dur="1" fill="hold" display="0" masterRel="sameClick" afterEffect="1">
                                          <p:stCondLst>
                                            <p:cond evt="end" delay="0">
                                              <p:tn val="191"/>
                                            </p:cond>
                                          </p:stCondLst>
                                        </p:cTn>
                                        <p:tgtEl>
                                          <p:spTgt spid="80"/>
                                        </p:tgtEl>
                                        <p:attrNameLst>
                                          <p:attrName>style.visibility</p:attrName>
                                        </p:attrNameLst>
                                      </p:cBhvr>
                                      <p:to>
                                        <p:strVal val="hidden"/>
                                      </p:to>
                                    </p:set>
                                  </p:subTnLst>
                                </p:cTn>
                              </p:par>
                            </p:childTnLst>
                          </p:cTn>
                        </p:par>
                        <p:par>
                          <p:cTn id="194" fill="hold">
                            <p:stCondLst>
                              <p:cond delay="6800"/>
                            </p:stCondLst>
                            <p:childTnLst>
                              <p:par>
                                <p:cTn id="195" presetID="10" presetClass="entr" presetSubtype="0" fill="hold" grpId="0" nodeType="afterEffect">
                                  <p:stCondLst>
                                    <p:cond delay="0"/>
                                  </p:stCondLst>
                                  <p:childTnLst>
                                    <p:set>
                                      <p:cBhvr>
                                        <p:cTn id="196" dur="1" fill="hold">
                                          <p:stCondLst>
                                            <p:cond delay="0"/>
                                          </p:stCondLst>
                                        </p:cTn>
                                        <p:tgtEl>
                                          <p:spTgt spid="81"/>
                                        </p:tgtEl>
                                        <p:attrNameLst>
                                          <p:attrName>style.visibility</p:attrName>
                                        </p:attrNameLst>
                                      </p:cBhvr>
                                      <p:to>
                                        <p:strVal val="visible"/>
                                      </p:to>
                                    </p:set>
                                    <p:animEffect transition="in" filter="fade">
                                      <p:cBhvr>
                                        <p:cTn id="197" dur="250"/>
                                        <p:tgtEl>
                                          <p:spTgt spid="81"/>
                                        </p:tgtEl>
                                      </p:cBhvr>
                                    </p:animEffect>
                                  </p:childTnLst>
                                  <p:subTnLst>
                                    <p:set>
                                      <p:cBhvr override="childStyle">
                                        <p:cTn dur="1" fill="hold" display="0" masterRel="sameClick" afterEffect="1">
                                          <p:stCondLst>
                                            <p:cond evt="end" delay="0">
                                              <p:tn val="195"/>
                                            </p:cond>
                                          </p:stCondLst>
                                        </p:cTn>
                                        <p:tgtEl>
                                          <p:spTgt spid="81"/>
                                        </p:tgtEl>
                                        <p:attrNameLst>
                                          <p:attrName>style.visibility</p:attrName>
                                        </p:attrNameLst>
                                      </p:cBhvr>
                                      <p:to>
                                        <p:strVal val="hidden"/>
                                      </p:to>
                                    </p:set>
                                  </p:subTnLst>
                                </p:cTn>
                              </p:par>
                            </p:childTnLst>
                          </p:cTn>
                        </p:par>
                        <p:par>
                          <p:cTn id="198" fill="hold">
                            <p:stCondLst>
                              <p:cond delay="7050"/>
                            </p:stCondLst>
                            <p:childTnLst>
                              <p:par>
                                <p:cTn id="199" presetID="10" presetClass="entr" presetSubtype="0" fill="hold" grpId="0" nodeType="afterEffect">
                                  <p:stCondLst>
                                    <p:cond delay="0"/>
                                  </p:stCondLst>
                                  <p:childTnLst>
                                    <p:set>
                                      <p:cBhvr>
                                        <p:cTn id="200" dur="1" fill="hold">
                                          <p:stCondLst>
                                            <p:cond delay="0"/>
                                          </p:stCondLst>
                                        </p:cTn>
                                        <p:tgtEl>
                                          <p:spTgt spid="82"/>
                                        </p:tgtEl>
                                        <p:attrNameLst>
                                          <p:attrName>style.visibility</p:attrName>
                                        </p:attrNameLst>
                                      </p:cBhvr>
                                      <p:to>
                                        <p:strVal val="visible"/>
                                      </p:to>
                                    </p:set>
                                    <p:animEffect transition="in" filter="fade">
                                      <p:cBhvr>
                                        <p:cTn id="201" dur="250"/>
                                        <p:tgtEl>
                                          <p:spTgt spid="82"/>
                                        </p:tgtEl>
                                      </p:cBhvr>
                                    </p:animEffect>
                                  </p:childTnLst>
                                  <p:subTnLst>
                                    <p:set>
                                      <p:cBhvr override="childStyle">
                                        <p:cTn dur="1" fill="hold" display="0" masterRel="sameClick" afterEffect="1">
                                          <p:stCondLst>
                                            <p:cond evt="end" delay="0">
                                              <p:tn val="199"/>
                                            </p:cond>
                                          </p:stCondLst>
                                        </p:cTn>
                                        <p:tgtEl>
                                          <p:spTgt spid="82"/>
                                        </p:tgtEl>
                                        <p:attrNameLst>
                                          <p:attrName>style.visibility</p:attrName>
                                        </p:attrNameLst>
                                      </p:cBhvr>
                                      <p:to>
                                        <p:strVal val="hidden"/>
                                      </p:to>
                                    </p:set>
                                  </p:subTnLst>
                                </p:cTn>
                              </p:par>
                            </p:childTnLst>
                          </p:cTn>
                        </p:par>
                        <p:par>
                          <p:cTn id="202" fill="hold">
                            <p:stCondLst>
                              <p:cond delay="7300"/>
                            </p:stCondLst>
                            <p:childTnLst>
                              <p:par>
                                <p:cTn id="203" presetID="10" presetClass="entr" presetSubtype="0" fill="hold" grpId="0" nodeType="afterEffect">
                                  <p:stCondLst>
                                    <p:cond delay="0"/>
                                  </p:stCondLst>
                                  <p:childTnLst>
                                    <p:set>
                                      <p:cBhvr>
                                        <p:cTn id="204" dur="1" fill="hold">
                                          <p:stCondLst>
                                            <p:cond delay="0"/>
                                          </p:stCondLst>
                                        </p:cTn>
                                        <p:tgtEl>
                                          <p:spTgt spid="83"/>
                                        </p:tgtEl>
                                        <p:attrNameLst>
                                          <p:attrName>style.visibility</p:attrName>
                                        </p:attrNameLst>
                                      </p:cBhvr>
                                      <p:to>
                                        <p:strVal val="visible"/>
                                      </p:to>
                                    </p:set>
                                    <p:animEffect transition="in" filter="fade">
                                      <p:cBhvr>
                                        <p:cTn id="205" dur="250"/>
                                        <p:tgtEl>
                                          <p:spTgt spid="83"/>
                                        </p:tgtEl>
                                      </p:cBhvr>
                                    </p:animEffect>
                                  </p:childTnLst>
                                  <p:subTnLst>
                                    <p:set>
                                      <p:cBhvr override="childStyle">
                                        <p:cTn dur="1" fill="hold" display="0" masterRel="sameClick" afterEffect="1">
                                          <p:stCondLst>
                                            <p:cond evt="end" delay="0">
                                              <p:tn val="203"/>
                                            </p:cond>
                                          </p:stCondLst>
                                        </p:cTn>
                                        <p:tgtEl>
                                          <p:spTgt spid="83"/>
                                        </p:tgtEl>
                                        <p:attrNameLst>
                                          <p:attrName>style.visibility</p:attrName>
                                        </p:attrNameLst>
                                      </p:cBhvr>
                                      <p:to>
                                        <p:strVal val="hidden"/>
                                      </p:to>
                                    </p:set>
                                  </p:subTnLst>
                                </p:cTn>
                              </p:par>
                            </p:childTnLst>
                          </p:cTn>
                        </p:par>
                        <p:par>
                          <p:cTn id="206" fill="hold">
                            <p:stCondLst>
                              <p:cond delay="7550"/>
                            </p:stCondLst>
                            <p:childTnLst>
                              <p:par>
                                <p:cTn id="207" presetID="10" presetClass="entr" presetSubtype="0" fill="hold" grpId="0" nodeType="afterEffect">
                                  <p:stCondLst>
                                    <p:cond delay="0"/>
                                  </p:stCondLst>
                                  <p:childTnLst>
                                    <p:set>
                                      <p:cBhvr>
                                        <p:cTn id="208" dur="1" fill="hold">
                                          <p:stCondLst>
                                            <p:cond delay="0"/>
                                          </p:stCondLst>
                                        </p:cTn>
                                        <p:tgtEl>
                                          <p:spTgt spid="84"/>
                                        </p:tgtEl>
                                        <p:attrNameLst>
                                          <p:attrName>style.visibility</p:attrName>
                                        </p:attrNameLst>
                                      </p:cBhvr>
                                      <p:to>
                                        <p:strVal val="visible"/>
                                      </p:to>
                                    </p:set>
                                    <p:animEffect transition="in" filter="fade">
                                      <p:cBhvr>
                                        <p:cTn id="209" dur="250"/>
                                        <p:tgtEl>
                                          <p:spTgt spid="84"/>
                                        </p:tgtEl>
                                      </p:cBhvr>
                                    </p:animEffect>
                                  </p:childTnLst>
                                  <p:subTnLst>
                                    <p:set>
                                      <p:cBhvr override="childStyle">
                                        <p:cTn dur="1" fill="hold" display="0" masterRel="sameClick" afterEffect="1">
                                          <p:stCondLst>
                                            <p:cond evt="end" delay="0">
                                              <p:tn val="207"/>
                                            </p:cond>
                                          </p:stCondLst>
                                        </p:cTn>
                                        <p:tgtEl>
                                          <p:spTgt spid="84"/>
                                        </p:tgtEl>
                                        <p:attrNameLst>
                                          <p:attrName>style.visibility</p:attrName>
                                        </p:attrNameLst>
                                      </p:cBhvr>
                                      <p:to>
                                        <p:strVal val="hidden"/>
                                      </p:to>
                                    </p:set>
                                  </p:subTnLst>
                                </p:cTn>
                              </p:par>
                            </p:childTnLst>
                          </p:cTn>
                        </p:par>
                        <p:par>
                          <p:cTn id="210" fill="hold">
                            <p:stCondLst>
                              <p:cond delay="7800"/>
                            </p:stCondLst>
                            <p:childTnLst>
                              <p:par>
                                <p:cTn id="211" presetID="10" presetClass="entr" presetSubtype="0" fill="hold" grpId="0" nodeType="afterEffect">
                                  <p:stCondLst>
                                    <p:cond delay="0"/>
                                  </p:stCondLst>
                                  <p:childTnLst>
                                    <p:set>
                                      <p:cBhvr>
                                        <p:cTn id="212" dur="1" fill="hold">
                                          <p:stCondLst>
                                            <p:cond delay="0"/>
                                          </p:stCondLst>
                                        </p:cTn>
                                        <p:tgtEl>
                                          <p:spTgt spid="85"/>
                                        </p:tgtEl>
                                        <p:attrNameLst>
                                          <p:attrName>style.visibility</p:attrName>
                                        </p:attrNameLst>
                                      </p:cBhvr>
                                      <p:to>
                                        <p:strVal val="visible"/>
                                      </p:to>
                                    </p:set>
                                    <p:animEffect transition="in" filter="fade">
                                      <p:cBhvr>
                                        <p:cTn id="213" dur="250"/>
                                        <p:tgtEl>
                                          <p:spTgt spid="85"/>
                                        </p:tgtEl>
                                      </p:cBhvr>
                                    </p:animEffect>
                                  </p:childTnLst>
                                  <p:subTnLst>
                                    <p:set>
                                      <p:cBhvr override="childStyle">
                                        <p:cTn dur="1" fill="hold" display="0" masterRel="sameClick" afterEffect="1">
                                          <p:stCondLst>
                                            <p:cond evt="end" delay="0">
                                              <p:tn val="211"/>
                                            </p:cond>
                                          </p:stCondLst>
                                        </p:cTn>
                                        <p:tgtEl>
                                          <p:spTgt spid="85"/>
                                        </p:tgtEl>
                                        <p:attrNameLst>
                                          <p:attrName>style.visibility</p:attrName>
                                        </p:attrNameLst>
                                      </p:cBhvr>
                                      <p:to>
                                        <p:strVal val="hidden"/>
                                      </p:to>
                                    </p:set>
                                  </p:subTnLst>
                                </p:cTn>
                              </p:par>
                            </p:childTnLst>
                          </p:cTn>
                        </p:par>
                        <p:par>
                          <p:cTn id="214" fill="hold">
                            <p:stCondLst>
                              <p:cond delay="8050"/>
                            </p:stCondLst>
                            <p:childTnLst>
                              <p:par>
                                <p:cTn id="215" presetID="10" presetClass="entr" presetSubtype="0" fill="hold" grpId="0" nodeType="afterEffect">
                                  <p:stCondLst>
                                    <p:cond delay="0"/>
                                  </p:stCondLst>
                                  <p:childTnLst>
                                    <p:set>
                                      <p:cBhvr>
                                        <p:cTn id="216" dur="1" fill="hold">
                                          <p:stCondLst>
                                            <p:cond delay="0"/>
                                          </p:stCondLst>
                                        </p:cTn>
                                        <p:tgtEl>
                                          <p:spTgt spid="86"/>
                                        </p:tgtEl>
                                        <p:attrNameLst>
                                          <p:attrName>style.visibility</p:attrName>
                                        </p:attrNameLst>
                                      </p:cBhvr>
                                      <p:to>
                                        <p:strVal val="visible"/>
                                      </p:to>
                                    </p:set>
                                    <p:animEffect transition="in" filter="fade">
                                      <p:cBhvr>
                                        <p:cTn id="217" dur="250"/>
                                        <p:tgtEl>
                                          <p:spTgt spid="86"/>
                                        </p:tgtEl>
                                      </p:cBhvr>
                                    </p:animEffect>
                                  </p:childTnLst>
                                  <p:subTnLst>
                                    <p:set>
                                      <p:cBhvr override="childStyle">
                                        <p:cTn dur="1" fill="hold" display="0" masterRel="sameClick" afterEffect="1">
                                          <p:stCondLst>
                                            <p:cond evt="end" delay="0">
                                              <p:tn val="215"/>
                                            </p:cond>
                                          </p:stCondLst>
                                        </p:cTn>
                                        <p:tgtEl>
                                          <p:spTgt spid="86"/>
                                        </p:tgtEl>
                                        <p:attrNameLst>
                                          <p:attrName>style.visibility</p:attrName>
                                        </p:attrNameLst>
                                      </p:cBhvr>
                                      <p:to>
                                        <p:strVal val="hidden"/>
                                      </p:to>
                                    </p:set>
                                  </p:subTnLst>
                                </p:cTn>
                              </p:par>
                            </p:childTnLst>
                          </p:cTn>
                        </p:par>
                        <p:par>
                          <p:cTn id="218" fill="hold">
                            <p:stCondLst>
                              <p:cond delay="8300"/>
                            </p:stCondLst>
                            <p:childTnLst>
                              <p:par>
                                <p:cTn id="219" presetID="10" presetClass="entr" presetSubtype="0" fill="hold" grpId="0" nodeType="afterEffect">
                                  <p:stCondLst>
                                    <p:cond delay="0"/>
                                  </p:stCondLst>
                                  <p:childTnLst>
                                    <p:set>
                                      <p:cBhvr>
                                        <p:cTn id="220" dur="1" fill="hold">
                                          <p:stCondLst>
                                            <p:cond delay="0"/>
                                          </p:stCondLst>
                                        </p:cTn>
                                        <p:tgtEl>
                                          <p:spTgt spid="87"/>
                                        </p:tgtEl>
                                        <p:attrNameLst>
                                          <p:attrName>style.visibility</p:attrName>
                                        </p:attrNameLst>
                                      </p:cBhvr>
                                      <p:to>
                                        <p:strVal val="visible"/>
                                      </p:to>
                                    </p:set>
                                    <p:animEffect transition="in" filter="fade">
                                      <p:cBhvr>
                                        <p:cTn id="221" dur="250"/>
                                        <p:tgtEl>
                                          <p:spTgt spid="87"/>
                                        </p:tgtEl>
                                      </p:cBhvr>
                                    </p:animEffect>
                                  </p:childTnLst>
                                  <p:subTnLst>
                                    <p:set>
                                      <p:cBhvr override="childStyle">
                                        <p:cTn dur="1" fill="hold" display="0" masterRel="sameClick" afterEffect="1">
                                          <p:stCondLst>
                                            <p:cond evt="end" delay="0">
                                              <p:tn val="219"/>
                                            </p:cond>
                                          </p:stCondLst>
                                        </p:cTn>
                                        <p:tgtEl>
                                          <p:spTgt spid="87"/>
                                        </p:tgtEl>
                                        <p:attrNameLst>
                                          <p:attrName>style.visibility</p:attrName>
                                        </p:attrNameLst>
                                      </p:cBhvr>
                                      <p:to>
                                        <p:strVal val="hidden"/>
                                      </p:to>
                                    </p:set>
                                  </p:subTnLst>
                                </p:cTn>
                              </p:par>
                            </p:childTnLst>
                          </p:cTn>
                        </p:par>
                        <p:par>
                          <p:cTn id="222" fill="hold">
                            <p:stCondLst>
                              <p:cond delay="8550"/>
                            </p:stCondLst>
                            <p:childTnLst>
                              <p:par>
                                <p:cTn id="223" presetID="10" presetClass="entr" presetSubtype="0" fill="hold" grpId="0" nodeType="afterEffect">
                                  <p:stCondLst>
                                    <p:cond delay="0"/>
                                  </p:stCondLst>
                                  <p:childTnLst>
                                    <p:set>
                                      <p:cBhvr>
                                        <p:cTn id="224" dur="1" fill="hold">
                                          <p:stCondLst>
                                            <p:cond delay="0"/>
                                          </p:stCondLst>
                                        </p:cTn>
                                        <p:tgtEl>
                                          <p:spTgt spid="88"/>
                                        </p:tgtEl>
                                        <p:attrNameLst>
                                          <p:attrName>style.visibility</p:attrName>
                                        </p:attrNameLst>
                                      </p:cBhvr>
                                      <p:to>
                                        <p:strVal val="visible"/>
                                      </p:to>
                                    </p:set>
                                    <p:animEffect transition="in" filter="fade">
                                      <p:cBhvr>
                                        <p:cTn id="225" dur="250"/>
                                        <p:tgtEl>
                                          <p:spTgt spid="88"/>
                                        </p:tgtEl>
                                      </p:cBhvr>
                                    </p:animEffect>
                                  </p:childTnLst>
                                  <p:subTnLst>
                                    <p:set>
                                      <p:cBhvr override="childStyle">
                                        <p:cTn dur="1" fill="hold" display="0" masterRel="sameClick" afterEffect="1">
                                          <p:stCondLst>
                                            <p:cond evt="end" delay="0">
                                              <p:tn val="223"/>
                                            </p:cond>
                                          </p:stCondLst>
                                        </p:cTn>
                                        <p:tgtEl>
                                          <p:spTgt spid="88"/>
                                        </p:tgtEl>
                                        <p:attrNameLst>
                                          <p:attrName>style.visibility</p:attrName>
                                        </p:attrNameLst>
                                      </p:cBhvr>
                                      <p:to>
                                        <p:strVal val="hidden"/>
                                      </p:to>
                                    </p:set>
                                  </p:subTnLst>
                                </p:cTn>
                              </p:par>
                            </p:childTnLst>
                          </p:cTn>
                        </p:par>
                        <p:par>
                          <p:cTn id="226" fill="hold">
                            <p:stCondLst>
                              <p:cond delay="8800"/>
                            </p:stCondLst>
                            <p:childTnLst>
                              <p:par>
                                <p:cTn id="227" presetID="10" presetClass="entr" presetSubtype="0" fill="hold" grpId="0" nodeType="afterEffect">
                                  <p:stCondLst>
                                    <p:cond delay="0"/>
                                  </p:stCondLst>
                                  <p:childTnLst>
                                    <p:set>
                                      <p:cBhvr>
                                        <p:cTn id="228" dur="1" fill="hold">
                                          <p:stCondLst>
                                            <p:cond delay="0"/>
                                          </p:stCondLst>
                                        </p:cTn>
                                        <p:tgtEl>
                                          <p:spTgt spid="89"/>
                                        </p:tgtEl>
                                        <p:attrNameLst>
                                          <p:attrName>style.visibility</p:attrName>
                                        </p:attrNameLst>
                                      </p:cBhvr>
                                      <p:to>
                                        <p:strVal val="visible"/>
                                      </p:to>
                                    </p:set>
                                    <p:animEffect transition="in" filter="fade">
                                      <p:cBhvr>
                                        <p:cTn id="229" dur="250"/>
                                        <p:tgtEl>
                                          <p:spTgt spid="89"/>
                                        </p:tgtEl>
                                      </p:cBhvr>
                                    </p:animEffect>
                                  </p:childTnLst>
                                  <p:subTnLst>
                                    <p:set>
                                      <p:cBhvr override="childStyle">
                                        <p:cTn dur="1" fill="hold" display="0" masterRel="sameClick" afterEffect="1">
                                          <p:stCondLst>
                                            <p:cond evt="end" delay="0">
                                              <p:tn val="227"/>
                                            </p:cond>
                                          </p:stCondLst>
                                        </p:cTn>
                                        <p:tgtEl>
                                          <p:spTgt spid="89"/>
                                        </p:tgtEl>
                                        <p:attrNameLst>
                                          <p:attrName>style.visibility</p:attrName>
                                        </p:attrNameLst>
                                      </p:cBhvr>
                                      <p:to>
                                        <p:strVal val="hidden"/>
                                      </p:to>
                                    </p:set>
                                  </p:subTnLst>
                                </p:cTn>
                              </p:par>
                            </p:childTnLst>
                          </p:cTn>
                        </p:par>
                        <p:par>
                          <p:cTn id="230" fill="hold">
                            <p:stCondLst>
                              <p:cond delay="9050"/>
                            </p:stCondLst>
                            <p:childTnLst>
                              <p:par>
                                <p:cTn id="231" presetID="10" presetClass="entr" presetSubtype="0" fill="hold" grpId="0" nodeType="afterEffect">
                                  <p:stCondLst>
                                    <p:cond delay="0"/>
                                  </p:stCondLst>
                                  <p:childTnLst>
                                    <p:set>
                                      <p:cBhvr>
                                        <p:cTn id="232" dur="1" fill="hold">
                                          <p:stCondLst>
                                            <p:cond delay="0"/>
                                          </p:stCondLst>
                                        </p:cTn>
                                        <p:tgtEl>
                                          <p:spTgt spid="90"/>
                                        </p:tgtEl>
                                        <p:attrNameLst>
                                          <p:attrName>style.visibility</p:attrName>
                                        </p:attrNameLst>
                                      </p:cBhvr>
                                      <p:to>
                                        <p:strVal val="visible"/>
                                      </p:to>
                                    </p:set>
                                    <p:animEffect transition="in" filter="fade">
                                      <p:cBhvr>
                                        <p:cTn id="233" dur="250"/>
                                        <p:tgtEl>
                                          <p:spTgt spid="90"/>
                                        </p:tgtEl>
                                      </p:cBhvr>
                                    </p:animEffect>
                                  </p:childTnLst>
                                  <p:subTnLst>
                                    <p:set>
                                      <p:cBhvr override="childStyle">
                                        <p:cTn dur="1" fill="hold" display="0" masterRel="sameClick" afterEffect="1">
                                          <p:stCondLst>
                                            <p:cond evt="end" delay="0">
                                              <p:tn val="231"/>
                                            </p:cond>
                                          </p:stCondLst>
                                        </p:cTn>
                                        <p:tgtEl>
                                          <p:spTgt spid="90"/>
                                        </p:tgtEl>
                                        <p:attrNameLst>
                                          <p:attrName>style.visibility</p:attrName>
                                        </p:attrNameLst>
                                      </p:cBhvr>
                                      <p:to>
                                        <p:strVal val="hidden"/>
                                      </p:to>
                                    </p:set>
                                  </p:subTnLst>
                                </p:cTn>
                              </p:par>
                            </p:childTnLst>
                          </p:cTn>
                        </p:par>
                        <p:par>
                          <p:cTn id="234" fill="hold">
                            <p:stCondLst>
                              <p:cond delay="9300"/>
                            </p:stCondLst>
                            <p:childTnLst>
                              <p:par>
                                <p:cTn id="235" presetID="10" presetClass="entr" presetSubtype="0" fill="hold" grpId="0" nodeType="afterEffect">
                                  <p:stCondLst>
                                    <p:cond delay="0"/>
                                  </p:stCondLst>
                                  <p:childTnLst>
                                    <p:set>
                                      <p:cBhvr>
                                        <p:cTn id="236" dur="1" fill="hold">
                                          <p:stCondLst>
                                            <p:cond delay="0"/>
                                          </p:stCondLst>
                                        </p:cTn>
                                        <p:tgtEl>
                                          <p:spTgt spid="91"/>
                                        </p:tgtEl>
                                        <p:attrNameLst>
                                          <p:attrName>style.visibility</p:attrName>
                                        </p:attrNameLst>
                                      </p:cBhvr>
                                      <p:to>
                                        <p:strVal val="visible"/>
                                      </p:to>
                                    </p:set>
                                    <p:animEffect transition="in" filter="fade">
                                      <p:cBhvr>
                                        <p:cTn id="237" dur="250"/>
                                        <p:tgtEl>
                                          <p:spTgt spid="91"/>
                                        </p:tgtEl>
                                      </p:cBhvr>
                                    </p:animEffect>
                                  </p:childTnLst>
                                  <p:subTnLst>
                                    <p:set>
                                      <p:cBhvr override="childStyle">
                                        <p:cTn dur="1" fill="hold" display="0" masterRel="sameClick" afterEffect="1">
                                          <p:stCondLst>
                                            <p:cond evt="end" delay="0">
                                              <p:tn val="235"/>
                                            </p:cond>
                                          </p:stCondLst>
                                        </p:cTn>
                                        <p:tgtEl>
                                          <p:spTgt spid="91"/>
                                        </p:tgtEl>
                                        <p:attrNameLst>
                                          <p:attrName>style.visibility</p:attrName>
                                        </p:attrNameLst>
                                      </p:cBhvr>
                                      <p:to>
                                        <p:strVal val="hidden"/>
                                      </p:to>
                                    </p:set>
                                  </p:subTnLst>
                                </p:cTn>
                              </p:par>
                            </p:childTnLst>
                          </p:cTn>
                        </p:par>
                        <p:par>
                          <p:cTn id="238" fill="hold">
                            <p:stCondLst>
                              <p:cond delay="9550"/>
                            </p:stCondLst>
                            <p:childTnLst>
                              <p:par>
                                <p:cTn id="239" presetID="10" presetClass="entr" presetSubtype="0" fill="hold" grpId="0" nodeType="afterEffect">
                                  <p:stCondLst>
                                    <p:cond delay="0"/>
                                  </p:stCondLst>
                                  <p:childTnLst>
                                    <p:set>
                                      <p:cBhvr>
                                        <p:cTn id="240" dur="1" fill="hold">
                                          <p:stCondLst>
                                            <p:cond delay="0"/>
                                          </p:stCondLst>
                                        </p:cTn>
                                        <p:tgtEl>
                                          <p:spTgt spid="92"/>
                                        </p:tgtEl>
                                        <p:attrNameLst>
                                          <p:attrName>style.visibility</p:attrName>
                                        </p:attrNameLst>
                                      </p:cBhvr>
                                      <p:to>
                                        <p:strVal val="visible"/>
                                      </p:to>
                                    </p:set>
                                    <p:animEffect transition="in" filter="fade">
                                      <p:cBhvr>
                                        <p:cTn id="241" dur="250"/>
                                        <p:tgtEl>
                                          <p:spTgt spid="92"/>
                                        </p:tgtEl>
                                      </p:cBhvr>
                                    </p:animEffect>
                                  </p:childTnLst>
                                  <p:subTnLst>
                                    <p:set>
                                      <p:cBhvr override="childStyle">
                                        <p:cTn dur="1" fill="hold" display="0" masterRel="sameClick" afterEffect="1">
                                          <p:stCondLst>
                                            <p:cond evt="end" delay="0">
                                              <p:tn val="239"/>
                                            </p:cond>
                                          </p:stCondLst>
                                        </p:cTn>
                                        <p:tgtEl>
                                          <p:spTgt spid="92"/>
                                        </p:tgtEl>
                                        <p:attrNameLst>
                                          <p:attrName>style.visibility</p:attrName>
                                        </p:attrNameLst>
                                      </p:cBhvr>
                                      <p:to>
                                        <p:strVal val="hidden"/>
                                      </p:to>
                                    </p:set>
                                  </p:subTnLst>
                                </p:cTn>
                              </p:par>
                            </p:childTnLst>
                          </p:cTn>
                        </p:par>
                        <p:par>
                          <p:cTn id="242" fill="hold">
                            <p:stCondLst>
                              <p:cond delay="9800"/>
                            </p:stCondLst>
                            <p:childTnLst>
                              <p:par>
                                <p:cTn id="243" presetID="10" presetClass="entr" presetSubtype="0" fill="hold" grpId="0" nodeType="afterEffect">
                                  <p:stCondLst>
                                    <p:cond delay="0"/>
                                  </p:stCondLst>
                                  <p:childTnLst>
                                    <p:set>
                                      <p:cBhvr>
                                        <p:cTn id="244" dur="1" fill="hold">
                                          <p:stCondLst>
                                            <p:cond delay="0"/>
                                          </p:stCondLst>
                                        </p:cTn>
                                        <p:tgtEl>
                                          <p:spTgt spid="93"/>
                                        </p:tgtEl>
                                        <p:attrNameLst>
                                          <p:attrName>style.visibility</p:attrName>
                                        </p:attrNameLst>
                                      </p:cBhvr>
                                      <p:to>
                                        <p:strVal val="visible"/>
                                      </p:to>
                                    </p:set>
                                    <p:animEffect transition="in" filter="fade">
                                      <p:cBhvr>
                                        <p:cTn id="245" dur="250"/>
                                        <p:tgtEl>
                                          <p:spTgt spid="93"/>
                                        </p:tgtEl>
                                      </p:cBhvr>
                                    </p:animEffect>
                                  </p:childTnLst>
                                  <p:subTnLst>
                                    <p:set>
                                      <p:cBhvr override="childStyle">
                                        <p:cTn dur="1" fill="hold" display="0" masterRel="sameClick" afterEffect="1">
                                          <p:stCondLst>
                                            <p:cond evt="end" delay="0">
                                              <p:tn val="243"/>
                                            </p:cond>
                                          </p:stCondLst>
                                        </p:cTn>
                                        <p:tgtEl>
                                          <p:spTgt spid="93"/>
                                        </p:tgtEl>
                                        <p:attrNameLst>
                                          <p:attrName>style.visibility</p:attrName>
                                        </p:attrNameLst>
                                      </p:cBhvr>
                                      <p:to>
                                        <p:strVal val="hidden"/>
                                      </p:to>
                                    </p:set>
                                  </p:subTnLst>
                                </p:cTn>
                              </p:par>
                            </p:childTnLst>
                          </p:cTn>
                        </p:par>
                        <p:par>
                          <p:cTn id="246" fill="hold">
                            <p:stCondLst>
                              <p:cond delay="10050"/>
                            </p:stCondLst>
                            <p:childTnLst>
                              <p:par>
                                <p:cTn id="247" presetID="10" presetClass="entr" presetSubtype="0" fill="hold" grpId="0" nodeType="afterEffect">
                                  <p:stCondLst>
                                    <p:cond delay="0"/>
                                  </p:stCondLst>
                                  <p:childTnLst>
                                    <p:set>
                                      <p:cBhvr>
                                        <p:cTn id="248" dur="1" fill="hold">
                                          <p:stCondLst>
                                            <p:cond delay="0"/>
                                          </p:stCondLst>
                                        </p:cTn>
                                        <p:tgtEl>
                                          <p:spTgt spid="94"/>
                                        </p:tgtEl>
                                        <p:attrNameLst>
                                          <p:attrName>style.visibility</p:attrName>
                                        </p:attrNameLst>
                                      </p:cBhvr>
                                      <p:to>
                                        <p:strVal val="visible"/>
                                      </p:to>
                                    </p:set>
                                    <p:animEffect transition="in" filter="fade">
                                      <p:cBhvr>
                                        <p:cTn id="249" dur="250"/>
                                        <p:tgtEl>
                                          <p:spTgt spid="94"/>
                                        </p:tgtEl>
                                      </p:cBhvr>
                                    </p:animEffect>
                                  </p:childTnLst>
                                  <p:subTnLst>
                                    <p:set>
                                      <p:cBhvr override="childStyle">
                                        <p:cTn dur="1" fill="hold" display="0" masterRel="sameClick" afterEffect="1">
                                          <p:stCondLst>
                                            <p:cond evt="end" delay="0">
                                              <p:tn val="247"/>
                                            </p:cond>
                                          </p:stCondLst>
                                        </p:cTn>
                                        <p:tgtEl>
                                          <p:spTgt spid="94"/>
                                        </p:tgtEl>
                                        <p:attrNameLst>
                                          <p:attrName>style.visibility</p:attrName>
                                        </p:attrNameLst>
                                      </p:cBhvr>
                                      <p:to>
                                        <p:strVal val="hidden"/>
                                      </p:to>
                                    </p:set>
                                  </p:subTnLst>
                                </p:cTn>
                              </p:par>
                            </p:childTnLst>
                          </p:cTn>
                        </p:par>
                        <p:par>
                          <p:cTn id="250" fill="hold">
                            <p:stCondLst>
                              <p:cond delay="10300"/>
                            </p:stCondLst>
                            <p:childTnLst>
                              <p:par>
                                <p:cTn id="251" presetID="10" presetClass="entr" presetSubtype="0" fill="hold" grpId="0" nodeType="afterEffect">
                                  <p:stCondLst>
                                    <p:cond delay="0"/>
                                  </p:stCondLst>
                                  <p:childTnLst>
                                    <p:set>
                                      <p:cBhvr>
                                        <p:cTn id="252" dur="1" fill="hold">
                                          <p:stCondLst>
                                            <p:cond delay="0"/>
                                          </p:stCondLst>
                                        </p:cTn>
                                        <p:tgtEl>
                                          <p:spTgt spid="95"/>
                                        </p:tgtEl>
                                        <p:attrNameLst>
                                          <p:attrName>style.visibility</p:attrName>
                                        </p:attrNameLst>
                                      </p:cBhvr>
                                      <p:to>
                                        <p:strVal val="visible"/>
                                      </p:to>
                                    </p:set>
                                    <p:animEffect transition="in" filter="fade">
                                      <p:cBhvr>
                                        <p:cTn id="253" dur="250"/>
                                        <p:tgtEl>
                                          <p:spTgt spid="95"/>
                                        </p:tgtEl>
                                      </p:cBhvr>
                                    </p:animEffect>
                                  </p:childTnLst>
                                  <p:subTnLst>
                                    <p:set>
                                      <p:cBhvr override="childStyle">
                                        <p:cTn dur="1" fill="hold" display="0" masterRel="sameClick" afterEffect="1">
                                          <p:stCondLst>
                                            <p:cond evt="end" delay="0">
                                              <p:tn val="251"/>
                                            </p:cond>
                                          </p:stCondLst>
                                        </p:cTn>
                                        <p:tgtEl>
                                          <p:spTgt spid="95"/>
                                        </p:tgtEl>
                                        <p:attrNameLst>
                                          <p:attrName>style.visibility</p:attrName>
                                        </p:attrNameLst>
                                      </p:cBhvr>
                                      <p:to>
                                        <p:strVal val="hidden"/>
                                      </p:to>
                                    </p:set>
                                  </p:subTnLst>
                                </p:cTn>
                              </p:par>
                            </p:childTnLst>
                          </p:cTn>
                        </p:par>
                        <p:par>
                          <p:cTn id="254" fill="hold">
                            <p:stCondLst>
                              <p:cond delay="10550"/>
                            </p:stCondLst>
                            <p:childTnLst>
                              <p:par>
                                <p:cTn id="255" presetID="10" presetClass="entr" presetSubtype="0" fill="hold" grpId="0" nodeType="afterEffect">
                                  <p:stCondLst>
                                    <p:cond delay="0"/>
                                  </p:stCondLst>
                                  <p:childTnLst>
                                    <p:set>
                                      <p:cBhvr>
                                        <p:cTn id="256" dur="1" fill="hold">
                                          <p:stCondLst>
                                            <p:cond delay="0"/>
                                          </p:stCondLst>
                                        </p:cTn>
                                        <p:tgtEl>
                                          <p:spTgt spid="96"/>
                                        </p:tgtEl>
                                        <p:attrNameLst>
                                          <p:attrName>style.visibility</p:attrName>
                                        </p:attrNameLst>
                                      </p:cBhvr>
                                      <p:to>
                                        <p:strVal val="visible"/>
                                      </p:to>
                                    </p:set>
                                    <p:animEffect transition="in" filter="fade">
                                      <p:cBhvr>
                                        <p:cTn id="257" dur="250"/>
                                        <p:tgtEl>
                                          <p:spTgt spid="96"/>
                                        </p:tgtEl>
                                      </p:cBhvr>
                                    </p:animEffect>
                                  </p:childTnLst>
                                  <p:subTnLst>
                                    <p:set>
                                      <p:cBhvr override="childStyle">
                                        <p:cTn dur="1" fill="hold" display="0" masterRel="sameClick" afterEffect="1">
                                          <p:stCondLst>
                                            <p:cond evt="end" delay="0">
                                              <p:tn val="255"/>
                                            </p:cond>
                                          </p:stCondLst>
                                        </p:cTn>
                                        <p:tgtEl>
                                          <p:spTgt spid="96"/>
                                        </p:tgtEl>
                                        <p:attrNameLst>
                                          <p:attrName>style.visibility</p:attrName>
                                        </p:attrNameLst>
                                      </p:cBhvr>
                                      <p:to>
                                        <p:strVal val="hidden"/>
                                      </p:to>
                                    </p:set>
                                  </p:subTnLst>
                                </p:cTn>
                              </p:par>
                            </p:childTnLst>
                          </p:cTn>
                        </p:par>
                        <p:par>
                          <p:cTn id="258" fill="hold">
                            <p:stCondLst>
                              <p:cond delay="10800"/>
                            </p:stCondLst>
                            <p:childTnLst>
                              <p:par>
                                <p:cTn id="259" presetID="10" presetClass="entr" presetSubtype="0" fill="hold" grpId="0" nodeType="afterEffect">
                                  <p:stCondLst>
                                    <p:cond delay="0"/>
                                  </p:stCondLst>
                                  <p:childTnLst>
                                    <p:set>
                                      <p:cBhvr>
                                        <p:cTn id="260" dur="1" fill="hold">
                                          <p:stCondLst>
                                            <p:cond delay="0"/>
                                          </p:stCondLst>
                                        </p:cTn>
                                        <p:tgtEl>
                                          <p:spTgt spid="97"/>
                                        </p:tgtEl>
                                        <p:attrNameLst>
                                          <p:attrName>style.visibility</p:attrName>
                                        </p:attrNameLst>
                                      </p:cBhvr>
                                      <p:to>
                                        <p:strVal val="visible"/>
                                      </p:to>
                                    </p:set>
                                    <p:animEffect transition="in" filter="fade">
                                      <p:cBhvr>
                                        <p:cTn id="261" dur="250"/>
                                        <p:tgtEl>
                                          <p:spTgt spid="97"/>
                                        </p:tgtEl>
                                      </p:cBhvr>
                                    </p:animEffect>
                                  </p:childTnLst>
                                  <p:subTnLst>
                                    <p:set>
                                      <p:cBhvr override="childStyle">
                                        <p:cTn dur="1" fill="hold" display="0" masterRel="sameClick" afterEffect="1">
                                          <p:stCondLst>
                                            <p:cond evt="end" delay="0">
                                              <p:tn val="259"/>
                                            </p:cond>
                                          </p:stCondLst>
                                        </p:cTn>
                                        <p:tgtEl>
                                          <p:spTgt spid="97"/>
                                        </p:tgtEl>
                                        <p:attrNameLst>
                                          <p:attrName>style.visibility</p:attrName>
                                        </p:attrNameLst>
                                      </p:cBhvr>
                                      <p:to>
                                        <p:strVal val="hidden"/>
                                      </p:to>
                                    </p:set>
                                  </p:subTnLst>
                                </p:cTn>
                              </p:par>
                            </p:childTnLst>
                          </p:cTn>
                        </p:par>
                        <p:par>
                          <p:cTn id="262" fill="hold">
                            <p:stCondLst>
                              <p:cond delay="11050"/>
                            </p:stCondLst>
                            <p:childTnLst>
                              <p:par>
                                <p:cTn id="263" presetID="10" presetClass="entr" presetSubtype="0" fill="hold" grpId="0" nodeType="afterEffect">
                                  <p:stCondLst>
                                    <p:cond delay="0"/>
                                  </p:stCondLst>
                                  <p:childTnLst>
                                    <p:set>
                                      <p:cBhvr>
                                        <p:cTn id="264" dur="1" fill="hold">
                                          <p:stCondLst>
                                            <p:cond delay="0"/>
                                          </p:stCondLst>
                                        </p:cTn>
                                        <p:tgtEl>
                                          <p:spTgt spid="98"/>
                                        </p:tgtEl>
                                        <p:attrNameLst>
                                          <p:attrName>style.visibility</p:attrName>
                                        </p:attrNameLst>
                                      </p:cBhvr>
                                      <p:to>
                                        <p:strVal val="visible"/>
                                      </p:to>
                                    </p:set>
                                    <p:animEffect transition="in" filter="fade">
                                      <p:cBhvr>
                                        <p:cTn id="265" dur="250"/>
                                        <p:tgtEl>
                                          <p:spTgt spid="98"/>
                                        </p:tgtEl>
                                      </p:cBhvr>
                                    </p:animEffect>
                                  </p:childTnLst>
                                  <p:subTnLst>
                                    <p:set>
                                      <p:cBhvr override="childStyle">
                                        <p:cTn dur="1" fill="hold" display="0" masterRel="sameClick" afterEffect="1">
                                          <p:stCondLst>
                                            <p:cond evt="end" delay="0">
                                              <p:tn val="263"/>
                                            </p:cond>
                                          </p:stCondLst>
                                        </p:cTn>
                                        <p:tgtEl>
                                          <p:spTgt spid="98"/>
                                        </p:tgtEl>
                                        <p:attrNameLst>
                                          <p:attrName>style.visibility</p:attrName>
                                        </p:attrNameLst>
                                      </p:cBhvr>
                                      <p:to>
                                        <p:strVal val="hidden"/>
                                      </p:to>
                                    </p:set>
                                  </p:subTnLst>
                                </p:cTn>
                              </p:par>
                            </p:childTnLst>
                          </p:cTn>
                        </p:par>
                        <p:par>
                          <p:cTn id="266" fill="hold">
                            <p:stCondLst>
                              <p:cond delay="11300"/>
                            </p:stCondLst>
                            <p:childTnLst>
                              <p:par>
                                <p:cTn id="267" presetID="10" presetClass="entr" presetSubtype="0" fill="hold" grpId="0" nodeType="afterEffect">
                                  <p:stCondLst>
                                    <p:cond delay="0"/>
                                  </p:stCondLst>
                                  <p:childTnLst>
                                    <p:set>
                                      <p:cBhvr>
                                        <p:cTn id="268" dur="1" fill="hold">
                                          <p:stCondLst>
                                            <p:cond delay="0"/>
                                          </p:stCondLst>
                                        </p:cTn>
                                        <p:tgtEl>
                                          <p:spTgt spid="99"/>
                                        </p:tgtEl>
                                        <p:attrNameLst>
                                          <p:attrName>style.visibility</p:attrName>
                                        </p:attrNameLst>
                                      </p:cBhvr>
                                      <p:to>
                                        <p:strVal val="visible"/>
                                      </p:to>
                                    </p:set>
                                    <p:animEffect transition="in" filter="fade">
                                      <p:cBhvr>
                                        <p:cTn id="269" dur="250"/>
                                        <p:tgtEl>
                                          <p:spTgt spid="99"/>
                                        </p:tgtEl>
                                      </p:cBhvr>
                                    </p:animEffect>
                                  </p:childTnLst>
                                  <p:subTnLst>
                                    <p:set>
                                      <p:cBhvr override="childStyle">
                                        <p:cTn dur="1" fill="hold" display="0" masterRel="sameClick" afterEffect="1">
                                          <p:stCondLst>
                                            <p:cond evt="end" delay="0">
                                              <p:tn val="267"/>
                                            </p:cond>
                                          </p:stCondLst>
                                        </p:cTn>
                                        <p:tgtEl>
                                          <p:spTgt spid="99"/>
                                        </p:tgtEl>
                                        <p:attrNameLst>
                                          <p:attrName>style.visibility</p:attrName>
                                        </p:attrNameLst>
                                      </p:cBhvr>
                                      <p:to>
                                        <p:strVal val="hidden"/>
                                      </p:to>
                                    </p:set>
                                  </p:subTnLst>
                                </p:cTn>
                              </p:par>
                            </p:childTnLst>
                          </p:cTn>
                        </p:par>
                        <p:par>
                          <p:cTn id="270" fill="hold">
                            <p:stCondLst>
                              <p:cond delay="11550"/>
                            </p:stCondLst>
                            <p:childTnLst>
                              <p:par>
                                <p:cTn id="271" presetID="10" presetClass="entr" presetSubtype="0" fill="hold" grpId="0" nodeType="afterEffect">
                                  <p:stCondLst>
                                    <p:cond delay="0"/>
                                  </p:stCondLst>
                                  <p:childTnLst>
                                    <p:set>
                                      <p:cBhvr>
                                        <p:cTn id="272" dur="1" fill="hold">
                                          <p:stCondLst>
                                            <p:cond delay="0"/>
                                          </p:stCondLst>
                                        </p:cTn>
                                        <p:tgtEl>
                                          <p:spTgt spid="100"/>
                                        </p:tgtEl>
                                        <p:attrNameLst>
                                          <p:attrName>style.visibility</p:attrName>
                                        </p:attrNameLst>
                                      </p:cBhvr>
                                      <p:to>
                                        <p:strVal val="visible"/>
                                      </p:to>
                                    </p:set>
                                    <p:animEffect transition="in" filter="fade">
                                      <p:cBhvr>
                                        <p:cTn id="273" dur="250"/>
                                        <p:tgtEl>
                                          <p:spTgt spid="100"/>
                                        </p:tgtEl>
                                      </p:cBhvr>
                                    </p:animEffect>
                                  </p:childTnLst>
                                  <p:subTnLst>
                                    <p:set>
                                      <p:cBhvr override="childStyle">
                                        <p:cTn dur="1" fill="hold" display="0" masterRel="sameClick" afterEffect="1">
                                          <p:stCondLst>
                                            <p:cond evt="end" delay="0">
                                              <p:tn val="271"/>
                                            </p:cond>
                                          </p:stCondLst>
                                        </p:cTn>
                                        <p:tgtEl>
                                          <p:spTgt spid="100"/>
                                        </p:tgtEl>
                                        <p:attrNameLst>
                                          <p:attrName>style.visibility</p:attrName>
                                        </p:attrNameLst>
                                      </p:cBhvr>
                                      <p:to>
                                        <p:strVal val="hidden"/>
                                      </p:to>
                                    </p:set>
                                  </p:subTnLst>
                                </p:cTn>
                              </p:par>
                            </p:childTnLst>
                          </p:cTn>
                        </p:par>
                        <p:par>
                          <p:cTn id="274" fill="hold">
                            <p:stCondLst>
                              <p:cond delay="11800"/>
                            </p:stCondLst>
                            <p:childTnLst>
                              <p:par>
                                <p:cTn id="275" presetID="10" presetClass="entr" presetSubtype="0" fill="hold" grpId="0" nodeType="afterEffect">
                                  <p:stCondLst>
                                    <p:cond delay="0"/>
                                  </p:stCondLst>
                                  <p:childTnLst>
                                    <p:set>
                                      <p:cBhvr>
                                        <p:cTn id="276" dur="1" fill="hold">
                                          <p:stCondLst>
                                            <p:cond delay="0"/>
                                          </p:stCondLst>
                                        </p:cTn>
                                        <p:tgtEl>
                                          <p:spTgt spid="101"/>
                                        </p:tgtEl>
                                        <p:attrNameLst>
                                          <p:attrName>style.visibility</p:attrName>
                                        </p:attrNameLst>
                                      </p:cBhvr>
                                      <p:to>
                                        <p:strVal val="visible"/>
                                      </p:to>
                                    </p:set>
                                    <p:animEffect transition="in" filter="fade">
                                      <p:cBhvr>
                                        <p:cTn id="277" dur="250"/>
                                        <p:tgtEl>
                                          <p:spTgt spid="101"/>
                                        </p:tgtEl>
                                      </p:cBhvr>
                                    </p:animEffect>
                                  </p:childTnLst>
                                  <p:subTnLst>
                                    <p:set>
                                      <p:cBhvr override="childStyle">
                                        <p:cTn dur="1" fill="hold" display="0" masterRel="sameClick" afterEffect="1">
                                          <p:stCondLst>
                                            <p:cond evt="end" delay="0">
                                              <p:tn val="275"/>
                                            </p:cond>
                                          </p:stCondLst>
                                        </p:cTn>
                                        <p:tgtEl>
                                          <p:spTgt spid="101"/>
                                        </p:tgtEl>
                                        <p:attrNameLst>
                                          <p:attrName>style.visibility</p:attrName>
                                        </p:attrNameLst>
                                      </p:cBhvr>
                                      <p:to>
                                        <p:strVal val="hidden"/>
                                      </p:to>
                                    </p:set>
                                  </p:subTnLst>
                                </p:cTn>
                              </p:par>
                            </p:childTnLst>
                          </p:cTn>
                        </p:par>
                        <p:par>
                          <p:cTn id="278" fill="hold">
                            <p:stCondLst>
                              <p:cond delay="12050"/>
                            </p:stCondLst>
                            <p:childTnLst>
                              <p:par>
                                <p:cTn id="279" presetID="10" presetClass="entr" presetSubtype="0" fill="hold" grpId="0" nodeType="afterEffect">
                                  <p:stCondLst>
                                    <p:cond delay="0"/>
                                  </p:stCondLst>
                                  <p:childTnLst>
                                    <p:set>
                                      <p:cBhvr>
                                        <p:cTn id="280" dur="1" fill="hold">
                                          <p:stCondLst>
                                            <p:cond delay="0"/>
                                          </p:stCondLst>
                                        </p:cTn>
                                        <p:tgtEl>
                                          <p:spTgt spid="102"/>
                                        </p:tgtEl>
                                        <p:attrNameLst>
                                          <p:attrName>style.visibility</p:attrName>
                                        </p:attrNameLst>
                                      </p:cBhvr>
                                      <p:to>
                                        <p:strVal val="visible"/>
                                      </p:to>
                                    </p:set>
                                    <p:animEffect transition="in" filter="fade">
                                      <p:cBhvr>
                                        <p:cTn id="281" dur="250"/>
                                        <p:tgtEl>
                                          <p:spTgt spid="102"/>
                                        </p:tgtEl>
                                      </p:cBhvr>
                                    </p:animEffect>
                                  </p:childTnLst>
                                  <p:subTnLst>
                                    <p:set>
                                      <p:cBhvr override="childStyle">
                                        <p:cTn dur="1" fill="hold" display="0" masterRel="sameClick" afterEffect="1">
                                          <p:stCondLst>
                                            <p:cond evt="end" delay="0">
                                              <p:tn val="279"/>
                                            </p:cond>
                                          </p:stCondLst>
                                        </p:cTn>
                                        <p:tgtEl>
                                          <p:spTgt spid="102"/>
                                        </p:tgtEl>
                                        <p:attrNameLst>
                                          <p:attrName>style.visibility</p:attrName>
                                        </p:attrNameLst>
                                      </p:cBhvr>
                                      <p:to>
                                        <p:strVal val="hidden"/>
                                      </p:to>
                                    </p:set>
                                  </p:subTnLst>
                                </p:cTn>
                              </p:par>
                            </p:childTnLst>
                          </p:cTn>
                        </p:par>
                        <p:par>
                          <p:cTn id="282" fill="hold">
                            <p:stCondLst>
                              <p:cond delay="12300"/>
                            </p:stCondLst>
                            <p:childTnLst>
                              <p:par>
                                <p:cTn id="283" presetID="10" presetClass="entr" presetSubtype="0" fill="hold" grpId="0" nodeType="afterEffect">
                                  <p:stCondLst>
                                    <p:cond delay="0"/>
                                  </p:stCondLst>
                                  <p:childTnLst>
                                    <p:set>
                                      <p:cBhvr>
                                        <p:cTn id="284" dur="1" fill="hold">
                                          <p:stCondLst>
                                            <p:cond delay="0"/>
                                          </p:stCondLst>
                                        </p:cTn>
                                        <p:tgtEl>
                                          <p:spTgt spid="54"/>
                                        </p:tgtEl>
                                        <p:attrNameLst>
                                          <p:attrName>style.visibility</p:attrName>
                                        </p:attrNameLst>
                                      </p:cBhvr>
                                      <p:to>
                                        <p:strVal val="visible"/>
                                      </p:to>
                                    </p:set>
                                    <p:animEffect transition="in" filter="fade">
                                      <p:cBhvr>
                                        <p:cTn id="285" dur="250"/>
                                        <p:tgtEl>
                                          <p:spTgt spid="54"/>
                                        </p:tgtEl>
                                      </p:cBhvr>
                                    </p:animEffect>
                                  </p:childTnLst>
                                  <p:subTnLst>
                                    <p:set>
                                      <p:cBhvr override="childStyle">
                                        <p:cTn dur="1" fill="hold" display="0" masterRel="sameClick" afterEffect="1">
                                          <p:stCondLst>
                                            <p:cond evt="end" delay="0">
                                              <p:tn val="283"/>
                                            </p:cond>
                                          </p:stCondLst>
                                        </p:cTn>
                                        <p:tgtEl>
                                          <p:spTgt spid="54"/>
                                        </p:tgtEl>
                                        <p:attrNameLst>
                                          <p:attrName>style.visibility</p:attrName>
                                        </p:attrNameLst>
                                      </p:cBhvr>
                                      <p:to>
                                        <p:strVal val="hidden"/>
                                      </p:to>
                                    </p:set>
                                  </p:subTnLst>
                                </p:cTn>
                              </p:par>
                            </p:childTnLst>
                          </p:cTn>
                        </p:par>
                        <p:par>
                          <p:cTn id="286" fill="hold">
                            <p:stCondLst>
                              <p:cond delay="12550"/>
                            </p:stCondLst>
                            <p:childTnLst>
                              <p:par>
                                <p:cTn id="287" presetID="10" presetClass="entr" presetSubtype="0" fill="hold" grpId="0" nodeType="afterEffect">
                                  <p:stCondLst>
                                    <p:cond delay="0"/>
                                  </p:stCondLst>
                                  <p:childTnLst>
                                    <p:set>
                                      <p:cBhvr>
                                        <p:cTn id="288" dur="1" fill="hold">
                                          <p:stCondLst>
                                            <p:cond delay="0"/>
                                          </p:stCondLst>
                                        </p:cTn>
                                        <p:tgtEl>
                                          <p:spTgt spid="55"/>
                                        </p:tgtEl>
                                        <p:attrNameLst>
                                          <p:attrName>style.visibility</p:attrName>
                                        </p:attrNameLst>
                                      </p:cBhvr>
                                      <p:to>
                                        <p:strVal val="visible"/>
                                      </p:to>
                                    </p:set>
                                    <p:animEffect transition="in" filter="fade">
                                      <p:cBhvr>
                                        <p:cTn id="289" dur="250"/>
                                        <p:tgtEl>
                                          <p:spTgt spid="55"/>
                                        </p:tgtEl>
                                      </p:cBhvr>
                                    </p:animEffect>
                                  </p:childTnLst>
                                  <p:subTnLst>
                                    <p:set>
                                      <p:cBhvr override="childStyle">
                                        <p:cTn dur="1" fill="hold" display="0" masterRel="sameClick" afterEffect="1">
                                          <p:stCondLst>
                                            <p:cond evt="end" delay="0">
                                              <p:tn val="287"/>
                                            </p:cond>
                                          </p:stCondLst>
                                        </p:cTn>
                                        <p:tgtEl>
                                          <p:spTgt spid="55"/>
                                        </p:tgtEl>
                                        <p:attrNameLst>
                                          <p:attrName>style.visibility</p:attrName>
                                        </p:attrNameLst>
                                      </p:cBhvr>
                                      <p:to>
                                        <p:strVal val="hidden"/>
                                      </p:to>
                                    </p:set>
                                  </p:subTnLst>
                                </p:cTn>
                              </p:par>
                            </p:childTnLst>
                          </p:cTn>
                        </p:par>
                        <p:par>
                          <p:cTn id="290" fill="hold">
                            <p:stCondLst>
                              <p:cond delay="12800"/>
                            </p:stCondLst>
                            <p:childTnLst>
                              <p:par>
                                <p:cTn id="291" presetID="10" presetClass="entr" presetSubtype="0" fill="hold" grpId="0" nodeType="afterEffect">
                                  <p:stCondLst>
                                    <p:cond delay="0"/>
                                  </p:stCondLst>
                                  <p:childTnLst>
                                    <p:set>
                                      <p:cBhvr>
                                        <p:cTn id="292" dur="1" fill="hold">
                                          <p:stCondLst>
                                            <p:cond delay="0"/>
                                          </p:stCondLst>
                                        </p:cTn>
                                        <p:tgtEl>
                                          <p:spTgt spid="56"/>
                                        </p:tgtEl>
                                        <p:attrNameLst>
                                          <p:attrName>style.visibility</p:attrName>
                                        </p:attrNameLst>
                                      </p:cBhvr>
                                      <p:to>
                                        <p:strVal val="visible"/>
                                      </p:to>
                                    </p:set>
                                    <p:animEffect transition="in" filter="fade">
                                      <p:cBhvr>
                                        <p:cTn id="293" dur="250"/>
                                        <p:tgtEl>
                                          <p:spTgt spid="56"/>
                                        </p:tgtEl>
                                      </p:cBhvr>
                                    </p:animEffect>
                                  </p:childTnLst>
                                  <p:subTnLst>
                                    <p:set>
                                      <p:cBhvr override="childStyle">
                                        <p:cTn dur="1" fill="hold" display="0" masterRel="sameClick" afterEffect="1">
                                          <p:stCondLst>
                                            <p:cond evt="end" delay="0">
                                              <p:tn val="291"/>
                                            </p:cond>
                                          </p:stCondLst>
                                        </p:cTn>
                                        <p:tgtEl>
                                          <p:spTgt spid="56"/>
                                        </p:tgtEl>
                                        <p:attrNameLst>
                                          <p:attrName>style.visibility</p:attrName>
                                        </p:attrNameLst>
                                      </p:cBhvr>
                                      <p:to>
                                        <p:strVal val="hidden"/>
                                      </p:to>
                                    </p:set>
                                  </p:subTnLst>
                                </p:cTn>
                              </p:par>
                            </p:childTnLst>
                          </p:cTn>
                        </p:par>
                        <p:par>
                          <p:cTn id="294" fill="hold">
                            <p:stCondLst>
                              <p:cond delay="13050"/>
                            </p:stCondLst>
                            <p:childTnLst>
                              <p:par>
                                <p:cTn id="295" presetID="10" presetClass="entr" presetSubtype="0" fill="hold" grpId="0" nodeType="afterEffect">
                                  <p:stCondLst>
                                    <p:cond delay="0"/>
                                  </p:stCondLst>
                                  <p:childTnLst>
                                    <p:set>
                                      <p:cBhvr>
                                        <p:cTn id="296" dur="1" fill="hold">
                                          <p:stCondLst>
                                            <p:cond delay="0"/>
                                          </p:stCondLst>
                                        </p:cTn>
                                        <p:tgtEl>
                                          <p:spTgt spid="103"/>
                                        </p:tgtEl>
                                        <p:attrNameLst>
                                          <p:attrName>style.visibility</p:attrName>
                                        </p:attrNameLst>
                                      </p:cBhvr>
                                      <p:to>
                                        <p:strVal val="visible"/>
                                      </p:to>
                                    </p:set>
                                    <p:animEffect transition="in" filter="fade">
                                      <p:cBhvr>
                                        <p:cTn id="297" dur="250"/>
                                        <p:tgtEl>
                                          <p:spTgt spid="103"/>
                                        </p:tgtEl>
                                      </p:cBhvr>
                                    </p:animEffect>
                                  </p:childTnLst>
                                  <p:subTnLst>
                                    <p:set>
                                      <p:cBhvr override="childStyle">
                                        <p:cTn dur="1" fill="hold" display="0" masterRel="sameClick" afterEffect="1">
                                          <p:stCondLst>
                                            <p:cond evt="end" delay="0">
                                              <p:tn val="295"/>
                                            </p:cond>
                                          </p:stCondLst>
                                        </p:cTn>
                                        <p:tgtEl>
                                          <p:spTgt spid="103"/>
                                        </p:tgtEl>
                                        <p:attrNameLst>
                                          <p:attrName>style.visibility</p:attrName>
                                        </p:attrNameLst>
                                      </p:cBhvr>
                                      <p:to>
                                        <p:strVal val="hidden"/>
                                      </p:to>
                                    </p:set>
                                  </p:subTnLst>
                                </p:cTn>
                              </p:par>
                            </p:childTnLst>
                          </p:cTn>
                        </p:par>
                        <p:par>
                          <p:cTn id="298" fill="hold">
                            <p:stCondLst>
                              <p:cond delay="13300"/>
                            </p:stCondLst>
                            <p:childTnLst>
                              <p:par>
                                <p:cTn id="299" presetID="10" presetClass="entr" presetSubtype="0" fill="hold" grpId="0" nodeType="afterEffect">
                                  <p:stCondLst>
                                    <p:cond delay="0"/>
                                  </p:stCondLst>
                                  <p:childTnLst>
                                    <p:set>
                                      <p:cBhvr>
                                        <p:cTn id="300" dur="1" fill="hold">
                                          <p:stCondLst>
                                            <p:cond delay="0"/>
                                          </p:stCondLst>
                                        </p:cTn>
                                        <p:tgtEl>
                                          <p:spTgt spid="104"/>
                                        </p:tgtEl>
                                        <p:attrNameLst>
                                          <p:attrName>style.visibility</p:attrName>
                                        </p:attrNameLst>
                                      </p:cBhvr>
                                      <p:to>
                                        <p:strVal val="visible"/>
                                      </p:to>
                                    </p:set>
                                    <p:animEffect transition="in" filter="fade">
                                      <p:cBhvr>
                                        <p:cTn id="301" dur="250"/>
                                        <p:tgtEl>
                                          <p:spTgt spid="104"/>
                                        </p:tgtEl>
                                      </p:cBhvr>
                                    </p:animEffect>
                                  </p:childTnLst>
                                  <p:subTnLst>
                                    <p:set>
                                      <p:cBhvr override="childStyle">
                                        <p:cTn dur="1" fill="hold" display="0" masterRel="sameClick" afterEffect="1">
                                          <p:stCondLst>
                                            <p:cond evt="end" delay="0">
                                              <p:tn val="299"/>
                                            </p:cond>
                                          </p:stCondLst>
                                        </p:cTn>
                                        <p:tgtEl>
                                          <p:spTgt spid="104"/>
                                        </p:tgtEl>
                                        <p:attrNameLst>
                                          <p:attrName>style.visibility</p:attrName>
                                        </p:attrNameLst>
                                      </p:cBhvr>
                                      <p:to>
                                        <p:strVal val="hidden"/>
                                      </p:to>
                                    </p:set>
                                  </p:subTnLst>
                                </p:cTn>
                              </p:par>
                            </p:childTnLst>
                          </p:cTn>
                        </p:par>
                        <p:par>
                          <p:cTn id="302" fill="hold">
                            <p:stCondLst>
                              <p:cond delay="13550"/>
                            </p:stCondLst>
                            <p:childTnLst>
                              <p:par>
                                <p:cTn id="303" presetID="10" presetClass="entr" presetSubtype="0" fill="hold" grpId="0" nodeType="afterEffect">
                                  <p:stCondLst>
                                    <p:cond delay="0"/>
                                  </p:stCondLst>
                                  <p:childTnLst>
                                    <p:set>
                                      <p:cBhvr>
                                        <p:cTn id="304" dur="1" fill="hold">
                                          <p:stCondLst>
                                            <p:cond delay="0"/>
                                          </p:stCondLst>
                                        </p:cTn>
                                        <p:tgtEl>
                                          <p:spTgt spid="105"/>
                                        </p:tgtEl>
                                        <p:attrNameLst>
                                          <p:attrName>style.visibility</p:attrName>
                                        </p:attrNameLst>
                                      </p:cBhvr>
                                      <p:to>
                                        <p:strVal val="visible"/>
                                      </p:to>
                                    </p:set>
                                    <p:animEffect transition="in" filter="fade">
                                      <p:cBhvr>
                                        <p:cTn id="305" dur="250"/>
                                        <p:tgtEl>
                                          <p:spTgt spid="105"/>
                                        </p:tgtEl>
                                      </p:cBhvr>
                                    </p:animEffect>
                                  </p:childTnLst>
                                  <p:subTnLst>
                                    <p:set>
                                      <p:cBhvr override="childStyle">
                                        <p:cTn dur="1" fill="hold" display="0" masterRel="sameClick" afterEffect="1">
                                          <p:stCondLst>
                                            <p:cond evt="end" delay="0">
                                              <p:tn val="303"/>
                                            </p:cond>
                                          </p:stCondLst>
                                        </p:cTn>
                                        <p:tgtEl>
                                          <p:spTgt spid="105"/>
                                        </p:tgtEl>
                                        <p:attrNameLst>
                                          <p:attrName>style.visibility</p:attrName>
                                        </p:attrNameLst>
                                      </p:cBhvr>
                                      <p:to>
                                        <p:strVal val="hidden"/>
                                      </p:to>
                                    </p:set>
                                  </p:subTnLst>
                                </p:cTn>
                              </p:par>
                            </p:childTnLst>
                          </p:cTn>
                        </p:par>
                        <p:par>
                          <p:cTn id="306" fill="hold">
                            <p:stCondLst>
                              <p:cond delay="13800"/>
                            </p:stCondLst>
                            <p:childTnLst>
                              <p:par>
                                <p:cTn id="307" presetID="10" presetClass="entr" presetSubtype="0" fill="hold" grpId="0" nodeType="afterEffect">
                                  <p:stCondLst>
                                    <p:cond delay="0"/>
                                  </p:stCondLst>
                                  <p:childTnLst>
                                    <p:set>
                                      <p:cBhvr>
                                        <p:cTn id="308" dur="1" fill="hold">
                                          <p:stCondLst>
                                            <p:cond delay="0"/>
                                          </p:stCondLst>
                                        </p:cTn>
                                        <p:tgtEl>
                                          <p:spTgt spid="107"/>
                                        </p:tgtEl>
                                        <p:attrNameLst>
                                          <p:attrName>style.visibility</p:attrName>
                                        </p:attrNameLst>
                                      </p:cBhvr>
                                      <p:to>
                                        <p:strVal val="visible"/>
                                      </p:to>
                                    </p:set>
                                    <p:animEffect transition="in" filter="fade">
                                      <p:cBhvr>
                                        <p:cTn id="309" dur="250"/>
                                        <p:tgtEl>
                                          <p:spTgt spid="107"/>
                                        </p:tgtEl>
                                      </p:cBhvr>
                                    </p:animEffect>
                                  </p:childTnLst>
                                  <p:subTnLst>
                                    <p:set>
                                      <p:cBhvr override="childStyle">
                                        <p:cTn dur="1" fill="hold" display="0" masterRel="sameClick" afterEffect="1">
                                          <p:stCondLst>
                                            <p:cond evt="end" delay="0">
                                              <p:tn val="307"/>
                                            </p:cond>
                                          </p:stCondLst>
                                        </p:cTn>
                                        <p:tgtEl>
                                          <p:spTgt spid="107"/>
                                        </p:tgtEl>
                                        <p:attrNameLst>
                                          <p:attrName>style.visibility</p:attrName>
                                        </p:attrNameLst>
                                      </p:cBhvr>
                                      <p:to>
                                        <p:strVal val="hidden"/>
                                      </p:to>
                                    </p:set>
                                  </p:subTnLst>
                                </p:cTn>
                              </p:par>
                            </p:childTnLst>
                          </p:cTn>
                        </p:par>
                        <p:par>
                          <p:cTn id="310" fill="hold">
                            <p:stCondLst>
                              <p:cond delay="14050"/>
                            </p:stCondLst>
                            <p:childTnLst>
                              <p:par>
                                <p:cTn id="311" presetID="10" presetClass="entr" presetSubtype="0" fill="hold" grpId="0" nodeType="afterEffect">
                                  <p:stCondLst>
                                    <p:cond delay="0"/>
                                  </p:stCondLst>
                                  <p:childTnLst>
                                    <p:set>
                                      <p:cBhvr>
                                        <p:cTn id="312" dur="1" fill="hold">
                                          <p:stCondLst>
                                            <p:cond delay="0"/>
                                          </p:stCondLst>
                                        </p:cTn>
                                        <p:tgtEl>
                                          <p:spTgt spid="108"/>
                                        </p:tgtEl>
                                        <p:attrNameLst>
                                          <p:attrName>style.visibility</p:attrName>
                                        </p:attrNameLst>
                                      </p:cBhvr>
                                      <p:to>
                                        <p:strVal val="visible"/>
                                      </p:to>
                                    </p:set>
                                    <p:animEffect transition="in" filter="fade">
                                      <p:cBhvr>
                                        <p:cTn id="313" dur="250"/>
                                        <p:tgtEl>
                                          <p:spTgt spid="108"/>
                                        </p:tgtEl>
                                      </p:cBhvr>
                                    </p:animEffect>
                                  </p:childTnLst>
                                  <p:subTnLst>
                                    <p:set>
                                      <p:cBhvr override="childStyle">
                                        <p:cTn dur="1" fill="hold" display="0" masterRel="sameClick" afterEffect="1">
                                          <p:stCondLst>
                                            <p:cond evt="end" delay="0">
                                              <p:tn val="311"/>
                                            </p:cond>
                                          </p:stCondLst>
                                        </p:cTn>
                                        <p:tgtEl>
                                          <p:spTgt spid="108"/>
                                        </p:tgtEl>
                                        <p:attrNameLst>
                                          <p:attrName>style.visibility</p:attrName>
                                        </p:attrNameLst>
                                      </p:cBhvr>
                                      <p:to>
                                        <p:strVal val="hidden"/>
                                      </p:to>
                                    </p:set>
                                  </p:subTnLst>
                                </p:cTn>
                              </p:par>
                            </p:childTnLst>
                          </p:cTn>
                        </p:par>
                        <p:par>
                          <p:cTn id="314" fill="hold">
                            <p:stCondLst>
                              <p:cond delay="14300"/>
                            </p:stCondLst>
                            <p:childTnLst>
                              <p:par>
                                <p:cTn id="315" presetID="10" presetClass="entr" presetSubtype="0" fill="hold" grpId="0" nodeType="afterEffect">
                                  <p:stCondLst>
                                    <p:cond delay="0"/>
                                  </p:stCondLst>
                                  <p:childTnLst>
                                    <p:set>
                                      <p:cBhvr>
                                        <p:cTn id="316" dur="1" fill="hold">
                                          <p:stCondLst>
                                            <p:cond delay="0"/>
                                          </p:stCondLst>
                                        </p:cTn>
                                        <p:tgtEl>
                                          <p:spTgt spid="109"/>
                                        </p:tgtEl>
                                        <p:attrNameLst>
                                          <p:attrName>style.visibility</p:attrName>
                                        </p:attrNameLst>
                                      </p:cBhvr>
                                      <p:to>
                                        <p:strVal val="visible"/>
                                      </p:to>
                                    </p:set>
                                    <p:animEffect transition="in" filter="fade">
                                      <p:cBhvr>
                                        <p:cTn id="317" dur="250"/>
                                        <p:tgtEl>
                                          <p:spTgt spid="109"/>
                                        </p:tgtEl>
                                      </p:cBhvr>
                                    </p:animEffect>
                                  </p:childTnLst>
                                  <p:subTnLst>
                                    <p:set>
                                      <p:cBhvr override="childStyle">
                                        <p:cTn dur="1" fill="hold" display="0" masterRel="sameClick" afterEffect="1">
                                          <p:stCondLst>
                                            <p:cond evt="end" delay="0">
                                              <p:tn val="315"/>
                                            </p:cond>
                                          </p:stCondLst>
                                        </p:cTn>
                                        <p:tgtEl>
                                          <p:spTgt spid="109"/>
                                        </p:tgtEl>
                                        <p:attrNameLst>
                                          <p:attrName>style.visibility</p:attrName>
                                        </p:attrNameLst>
                                      </p:cBhvr>
                                      <p:to>
                                        <p:strVal val="hidden"/>
                                      </p:to>
                                    </p:set>
                                  </p:subTnLst>
                                </p:cTn>
                              </p:par>
                            </p:childTnLst>
                          </p:cTn>
                        </p:par>
                        <p:par>
                          <p:cTn id="318" fill="hold">
                            <p:stCondLst>
                              <p:cond delay="14550"/>
                            </p:stCondLst>
                            <p:childTnLst>
                              <p:par>
                                <p:cTn id="319" presetID="10" presetClass="entr" presetSubtype="0" fill="hold" grpId="0" nodeType="afterEffect">
                                  <p:stCondLst>
                                    <p:cond delay="0"/>
                                  </p:stCondLst>
                                  <p:childTnLst>
                                    <p:set>
                                      <p:cBhvr>
                                        <p:cTn id="320" dur="1" fill="hold">
                                          <p:stCondLst>
                                            <p:cond delay="0"/>
                                          </p:stCondLst>
                                        </p:cTn>
                                        <p:tgtEl>
                                          <p:spTgt spid="57"/>
                                        </p:tgtEl>
                                        <p:attrNameLst>
                                          <p:attrName>style.visibility</p:attrName>
                                        </p:attrNameLst>
                                      </p:cBhvr>
                                      <p:to>
                                        <p:strVal val="visible"/>
                                      </p:to>
                                    </p:set>
                                    <p:animEffect transition="in" filter="fade">
                                      <p:cBhvr>
                                        <p:cTn id="321" dur="250"/>
                                        <p:tgtEl>
                                          <p:spTgt spid="57"/>
                                        </p:tgtEl>
                                      </p:cBhvr>
                                    </p:animEffect>
                                  </p:childTnLst>
                                  <p:subTnLst>
                                    <p:set>
                                      <p:cBhvr override="childStyle">
                                        <p:cTn dur="1" fill="hold" display="0" masterRel="sameClick" afterEffect="1">
                                          <p:stCondLst>
                                            <p:cond evt="end" delay="0">
                                              <p:tn val="319"/>
                                            </p:cond>
                                          </p:stCondLst>
                                        </p:cTn>
                                        <p:tgtEl>
                                          <p:spTgt spid="57"/>
                                        </p:tgtEl>
                                        <p:attrNameLst>
                                          <p:attrName>style.visibility</p:attrName>
                                        </p:attrNameLst>
                                      </p:cBhvr>
                                      <p:to>
                                        <p:strVal val="hidden"/>
                                      </p:to>
                                    </p:set>
                                  </p:subTnLst>
                                </p:cTn>
                              </p:par>
                            </p:childTnLst>
                          </p:cTn>
                        </p:par>
                        <p:par>
                          <p:cTn id="322" fill="hold">
                            <p:stCondLst>
                              <p:cond delay="14800"/>
                            </p:stCondLst>
                            <p:childTnLst>
                              <p:par>
                                <p:cTn id="323" presetID="10" presetClass="entr" presetSubtype="0" fill="hold" grpId="0" nodeType="afterEffect">
                                  <p:stCondLst>
                                    <p:cond delay="0"/>
                                  </p:stCondLst>
                                  <p:childTnLst>
                                    <p:set>
                                      <p:cBhvr>
                                        <p:cTn id="324" dur="1" fill="hold">
                                          <p:stCondLst>
                                            <p:cond delay="0"/>
                                          </p:stCondLst>
                                        </p:cTn>
                                        <p:tgtEl>
                                          <p:spTgt spid="58"/>
                                        </p:tgtEl>
                                        <p:attrNameLst>
                                          <p:attrName>style.visibility</p:attrName>
                                        </p:attrNameLst>
                                      </p:cBhvr>
                                      <p:to>
                                        <p:strVal val="visible"/>
                                      </p:to>
                                    </p:set>
                                    <p:animEffect transition="in" filter="fade">
                                      <p:cBhvr>
                                        <p:cTn id="325" dur="250"/>
                                        <p:tgtEl>
                                          <p:spTgt spid="58"/>
                                        </p:tgtEl>
                                      </p:cBhvr>
                                    </p:animEffect>
                                  </p:childTnLst>
                                  <p:subTnLst>
                                    <p:set>
                                      <p:cBhvr override="childStyle">
                                        <p:cTn dur="1" fill="hold" display="0" masterRel="sameClick" afterEffect="1">
                                          <p:stCondLst>
                                            <p:cond evt="end" delay="0">
                                              <p:tn val="323"/>
                                            </p:cond>
                                          </p:stCondLst>
                                        </p:cTn>
                                        <p:tgtEl>
                                          <p:spTgt spid="58"/>
                                        </p:tgtEl>
                                        <p:attrNameLst>
                                          <p:attrName>style.visibility</p:attrName>
                                        </p:attrNameLst>
                                      </p:cBhvr>
                                      <p:to>
                                        <p:strVal val="hidden"/>
                                      </p:to>
                                    </p:set>
                                  </p:subTnLst>
                                </p:cTn>
                              </p:par>
                            </p:childTnLst>
                          </p:cTn>
                        </p:par>
                        <p:par>
                          <p:cTn id="326" fill="hold">
                            <p:stCondLst>
                              <p:cond delay="15050"/>
                            </p:stCondLst>
                            <p:childTnLst>
                              <p:par>
                                <p:cTn id="327" presetID="10" presetClass="entr" presetSubtype="0" fill="hold" grpId="0" nodeType="afterEffect">
                                  <p:stCondLst>
                                    <p:cond delay="0"/>
                                  </p:stCondLst>
                                  <p:childTnLst>
                                    <p:set>
                                      <p:cBhvr>
                                        <p:cTn id="328" dur="1" fill="hold">
                                          <p:stCondLst>
                                            <p:cond delay="0"/>
                                          </p:stCondLst>
                                        </p:cTn>
                                        <p:tgtEl>
                                          <p:spTgt spid="59"/>
                                        </p:tgtEl>
                                        <p:attrNameLst>
                                          <p:attrName>style.visibility</p:attrName>
                                        </p:attrNameLst>
                                      </p:cBhvr>
                                      <p:to>
                                        <p:strVal val="visible"/>
                                      </p:to>
                                    </p:set>
                                    <p:animEffect transition="in" filter="fade">
                                      <p:cBhvr>
                                        <p:cTn id="329" dur="250"/>
                                        <p:tgtEl>
                                          <p:spTgt spid="59"/>
                                        </p:tgtEl>
                                      </p:cBhvr>
                                    </p:animEffect>
                                  </p:childTnLst>
                                  <p:subTnLst>
                                    <p:set>
                                      <p:cBhvr override="childStyle">
                                        <p:cTn dur="1" fill="hold" display="0" masterRel="sameClick" afterEffect="1">
                                          <p:stCondLst>
                                            <p:cond evt="end" delay="0">
                                              <p:tn val="327"/>
                                            </p:cond>
                                          </p:stCondLst>
                                        </p:cTn>
                                        <p:tgtEl>
                                          <p:spTgt spid="59"/>
                                        </p:tgtEl>
                                        <p:attrNameLst>
                                          <p:attrName>style.visibility</p:attrName>
                                        </p:attrNameLst>
                                      </p:cBhvr>
                                      <p:to>
                                        <p:strVal val="hidden"/>
                                      </p:to>
                                    </p:set>
                                  </p:subTnLst>
                                </p:cTn>
                              </p:par>
                            </p:childTnLst>
                          </p:cTn>
                        </p:par>
                        <p:par>
                          <p:cTn id="330" fill="hold">
                            <p:stCondLst>
                              <p:cond delay="15300"/>
                            </p:stCondLst>
                            <p:childTnLst>
                              <p:par>
                                <p:cTn id="331" presetID="10" presetClass="entr" presetSubtype="0" fill="hold" grpId="0" nodeType="afterEffect">
                                  <p:stCondLst>
                                    <p:cond delay="0"/>
                                  </p:stCondLst>
                                  <p:childTnLst>
                                    <p:set>
                                      <p:cBhvr>
                                        <p:cTn id="332" dur="1" fill="hold">
                                          <p:stCondLst>
                                            <p:cond delay="0"/>
                                          </p:stCondLst>
                                        </p:cTn>
                                        <p:tgtEl>
                                          <p:spTgt spid="60"/>
                                        </p:tgtEl>
                                        <p:attrNameLst>
                                          <p:attrName>style.visibility</p:attrName>
                                        </p:attrNameLst>
                                      </p:cBhvr>
                                      <p:to>
                                        <p:strVal val="visible"/>
                                      </p:to>
                                    </p:set>
                                    <p:animEffect transition="in" filter="fade">
                                      <p:cBhvr>
                                        <p:cTn id="333" dur="250"/>
                                        <p:tgtEl>
                                          <p:spTgt spid="60"/>
                                        </p:tgtEl>
                                      </p:cBhvr>
                                    </p:animEffect>
                                  </p:childTnLst>
                                  <p:subTnLst>
                                    <p:set>
                                      <p:cBhvr override="childStyle">
                                        <p:cTn dur="1" fill="hold" display="0" masterRel="sameClick" afterEffect="1">
                                          <p:stCondLst>
                                            <p:cond evt="end" delay="0">
                                              <p:tn val="331"/>
                                            </p:cond>
                                          </p:stCondLst>
                                        </p:cTn>
                                        <p:tgtEl>
                                          <p:spTgt spid="60"/>
                                        </p:tgtEl>
                                        <p:attrNameLst>
                                          <p:attrName>style.visibility</p:attrName>
                                        </p:attrNameLst>
                                      </p:cBhvr>
                                      <p:to>
                                        <p:strVal val="hidden"/>
                                      </p:to>
                                    </p:set>
                                  </p:subTnLst>
                                </p:cTn>
                              </p:par>
                            </p:childTnLst>
                          </p:cTn>
                        </p:par>
                        <p:par>
                          <p:cTn id="334" fill="hold">
                            <p:stCondLst>
                              <p:cond delay="15550"/>
                            </p:stCondLst>
                            <p:childTnLst>
                              <p:par>
                                <p:cTn id="335" presetID="10" presetClass="entr" presetSubtype="0" fill="hold" grpId="0" nodeType="afterEffect">
                                  <p:stCondLst>
                                    <p:cond delay="0"/>
                                  </p:stCondLst>
                                  <p:childTnLst>
                                    <p:set>
                                      <p:cBhvr>
                                        <p:cTn id="336" dur="1" fill="hold">
                                          <p:stCondLst>
                                            <p:cond delay="0"/>
                                          </p:stCondLst>
                                        </p:cTn>
                                        <p:tgtEl>
                                          <p:spTgt spid="61"/>
                                        </p:tgtEl>
                                        <p:attrNameLst>
                                          <p:attrName>style.visibility</p:attrName>
                                        </p:attrNameLst>
                                      </p:cBhvr>
                                      <p:to>
                                        <p:strVal val="visible"/>
                                      </p:to>
                                    </p:set>
                                    <p:animEffect transition="in" filter="fade">
                                      <p:cBhvr>
                                        <p:cTn id="337" dur="250"/>
                                        <p:tgtEl>
                                          <p:spTgt spid="61"/>
                                        </p:tgtEl>
                                      </p:cBhvr>
                                    </p:animEffect>
                                  </p:childTnLst>
                                  <p:subTnLst>
                                    <p:set>
                                      <p:cBhvr override="childStyle">
                                        <p:cTn dur="1" fill="hold" display="0" masterRel="sameClick" afterEffect="1">
                                          <p:stCondLst>
                                            <p:cond evt="end" delay="0">
                                              <p:tn val="335"/>
                                            </p:cond>
                                          </p:stCondLst>
                                        </p:cTn>
                                        <p:tgtEl>
                                          <p:spTgt spid="61"/>
                                        </p:tgtEl>
                                        <p:attrNameLst>
                                          <p:attrName>style.visibility</p:attrName>
                                        </p:attrNameLst>
                                      </p:cBhvr>
                                      <p:to>
                                        <p:strVal val="hidden"/>
                                      </p:to>
                                    </p:set>
                                  </p:subTnLst>
                                </p:cTn>
                              </p:par>
                            </p:childTnLst>
                          </p:cTn>
                        </p:par>
                        <p:par>
                          <p:cTn id="338" fill="hold">
                            <p:stCondLst>
                              <p:cond delay="15800"/>
                            </p:stCondLst>
                            <p:childTnLst>
                              <p:par>
                                <p:cTn id="339" presetID="10" presetClass="entr" presetSubtype="0" fill="hold" grpId="0" nodeType="afterEffect">
                                  <p:stCondLst>
                                    <p:cond delay="0"/>
                                  </p:stCondLst>
                                  <p:childTnLst>
                                    <p:set>
                                      <p:cBhvr>
                                        <p:cTn id="340" dur="1" fill="hold">
                                          <p:stCondLst>
                                            <p:cond delay="0"/>
                                          </p:stCondLst>
                                        </p:cTn>
                                        <p:tgtEl>
                                          <p:spTgt spid="127"/>
                                        </p:tgtEl>
                                        <p:attrNameLst>
                                          <p:attrName>style.visibility</p:attrName>
                                        </p:attrNameLst>
                                      </p:cBhvr>
                                      <p:to>
                                        <p:strVal val="visible"/>
                                      </p:to>
                                    </p:set>
                                    <p:animEffect transition="in" filter="fade">
                                      <p:cBhvr>
                                        <p:cTn id="341" dur="250"/>
                                        <p:tgtEl>
                                          <p:spTgt spid="127"/>
                                        </p:tgtEl>
                                      </p:cBhvr>
                                    </p:animEffect>
                                  </p:childTnLst>
                                  <p:subTnLst>
                                    <p:set>
                                      <p:cBhvr override="childStyle">
                                        <p:cTn dur="1" fill="hold" display="0" masterRel="sameClick" afterEffect="1">
                                          <p:stCondLst>
                                            <p:cond evt="end" delay="0">
                                              <p:tn val="339"/>
                                            </p:cond>
                                          </p:stCondLst>
                                        </p:cTn>
                                        <p:tgtEl>
                                          <p:spTgt spid="127"/>
                                        </p:tgtEl>
                                        <p:attrNameLst>
                                          <p:attrName>style.visibility</p:attrName>
                                        </p:attrNameLst>
                                      </p:cBhvr>
                                      <p:to>
                                        <p:strVal val="hidden"/>
                                      </p:to>
                                    </p:set>
                                  </p:subTnLst>
                                </p:cTn>
                              </p:par>
                            </p:childTnLst>
                          </p:cTn>
                        </p:par>
                        <p:par>
                          <p:cTn id="342" fill="hold">
                            <p:stCondLst>
                              <p:cond delay="16050"/>
                            </p:stCondLst>
                            <p:childTnLst>
                              <p:par>
                                <p:cTn id="343" presetID="10" presetClass="entr" presetSubtype="0" fill="hold" grpId="0" nodeType="afterEffect">
                                  <p:stCondLst>
                                    <p:cond delay="0"/>
                                  </p:stCondLst>
                                  <p:childTnLst>
                                    <p:set>
                                      <p:cBhvr>
                                        <p:cTn id="344" dur="1" fill="hold">
                                          <p:stCondLst>
                                            <p:cond delay="0"/>
                                          </p:stCondLst>
                                        </p:cTn>
                                        <p:tgtEl>
                                          <p:spTgt spid="111"/>
                                        </p:tgtEl>
                                        <p:attrNameLst>
                                          <p:attrName>style.visibility</p:attrName>
                                        </p:attrNameLst>
                                      </p:cBhvr>
                                      <p:to>
                                        <p:strVal val="visible"/>
                                      </p:to>
                                    </p:set>
                                    <p:animEffect transition="in" filter="fade">
                                      <p:cBhvr>
                                        <p:cTn id="345" dur="250"/>
                                        <p:tgtEl>
                                          <p:spTgt spid="111"/>
                                        </p:tgtEl>
                                      </p:cBhvr>
                                    </p:animEffect>
                                  </p:childTnLst>
                                  <p:subTnLst>
                                    <p:set>
                                      <p:cBhvr override="childStyle">
                                        <p:cTn dur="1" fill="hold" display="0" masterRel="sameClick" afterEffect="1">
                                          <p:stCondLst>
                                            <p:cond evt="end" delay="0">
                                              <p:tn val="343"/>
                                            </p:cond>
                                          </p:stCondLst>
                                        </p:cTn>
                                        <p:tgtEl>
                                          <p:spTgt spid="111"/>
                                        </p:tgtEl>
                                        <p:attrNameLst>
                                          <p:attrName>style.visibility</p:attrName>
                                        </p:attrNameLst>
                                      </p:cBhvr>
                                      <p:to>
                                        <p:strVal val="hidden"/>
                                      </p:to>
                                    </p:set>
                                  </p:subTnLst>
                                </p:cTn>
                              </p:par>
                            </p:childTnLst>
                          </p:cTn>
                        </p:par>
                        <p:par>
                          <p:cTn id="346" fill="hold">
                            <p:stCondLst>
                              <p:cond delay="16300"/>
                            </p:stCondLst>
                            <p:childTnLst>
                              <p:par>
                                <p:cTn id="347" presetID="10" presetClass="entr" presetSubtype="0" fill="hold" grpId="0" nodeType="afterEffect">
                                  <p:stCondLst>
                                    <p:cond delay="0"/>
                                  </p:stCondLst>
                                  <p:childTnLst>
                                    <p:set>
                                      <p:cBhvr>
                                        <p:cTn id="348" dur="1" fill="hold">
                                          <p:stCondLst>
                                            <p:cond delay="0"/>
                                          </p:stCondLst>
                                        </p:cTn>
                                        <p:tgtEl>
                                          <p:spTgt spid="112"/>
                                        </p:tgtEl>
                                        <p:attrNameLst>
                                          <p:attrName>style.visibility</p:attrName>
                                        </p:attrNameLst>
                                      </p:cBhvr>
                                      <p:to>
                                        <p:strVal val="visible"/>
                                      </p:to>
                                    </p:set>
                                    <p:animEffect transition="in" filter="fade">
                                      <p:cBhvr>
                                        <p:cTn id="349" dur="250"/>
                                        <p:tgtEl>
                                          <p:spTgt spid="112"/>
                                        </p:tgtEl>
                                      </p:cBhvr>
                                    </p:animEffect>
                                  </p:childTnLst>
                                  <p:subTnLst>
                                    <p:set>
                                      <p:cBhvr override="childStyle">
                                        <p:cTn dur="1" fill="hold" display="0" masterRel="sameClick" afterEffect="1">
                                          <p:stCondLst>
                                            <p:cond evt="end" delay="0">
                                              <p:tn val="347"/>
                                            </p:cond>
                                          </p:stCondLst>
                                        </p:cTn>
                                        <p:tgtEl>
                                          <p:spTgt spid="112"/>
                                        </p:tgtEl>
                                        <p:attrNameLst>
                                          <p:attrName>style.visibility</p:attrName>
                                        </p:attrNameLst>
                                      </p:cBhvr>
                                      <p:to>
                                        <p:strVal val="hidden"/>
                                      </p:to>
                                    </p:set>
                                  </p:subTnLst>
                                </p:cTn>
                              </p:par>
                            </p:childTnLst>
                          </p:cTn>
                        </p:par>
                        <p:par>
                          <p:cTn id="350" fill="hold">
                            <p:stCondLst>
                              <p:cond delay="16550"/>
                            </p:stCondLst>
                            <p:childTnLst>
                              <p:par>
                                <p:cTn id="351" presetID="10" presetClass="entr" presetSubtype="0" fill="hold" grpId="0" nodeType="afterEffect">
                                  <p:stCondLst>
                                    <p:cond delay="0"/>
                                  </p:stCondLst>
                                  <p:childTnLst>
                                    <p:set>
                                      <p:cBhvr>
                                        <p:cTn id="352" dur="1" fill="hold">
                                          <p:stCondLst>
                                            <p:cond delay="0"/>
                                          </p:stCondLst>
                                        </p:cTn>
                                        <p:tgtEl>
                                          <p:spTgt spid="113"/>
                                        </p:tgtEl>
                                        <p:attrNameLst>
                                          <p:attrName>style.visibility</p:attrName>
                                        </p:attrNameLst>
                                      </p:cBhvr>
                                      <p:to>
                                        <p:strVal val="visible"/>
                                      </p:to>
                                    </p:set>
                                    <p:animEffect transition="in" filter="fade">
                                      <p:cBhvr>
                                        <p:cTn id="353" dur="250"/>
                                        <p:tgtEl>
                                          <p:spTgt spid="113"/>
                                        </p:tgtEl>
                                      </p:cBhvr>
                                    </p:animEffect>
                                  </p:childTnLst>
                                  <p:subTnLst>
                                    <p:set>
                                      <p:cBhvr override="childStyle">
                                        <p:cTn dur="1" fill="hold" display="0" masterRel="sameClick" afterEffect="1">
                                          <p:stCondLst>
                                            <p:cond evt="end" delay="0">
                                              <p:tn val="351"/>
                                            </p:cond>
                                          </p:stCondLst>
                                        </p:cTn>
                                        <p:tgtEl>
                                          <p:spTgt spid="113"/>
                                        </p:tgtEl>
                                        <p:attrNameLst>
                                          <p:attrName>style.visibility</p:attrName>
                                        </p:attrNameLst>
                                      </p:cBhvr>
                                      <p:to>
                                        <p:strVal val="hidden"/>
                                      </p:to>
                                    </p:set>
                                  </p:subTnLst>
                                </p:cTn>
                              </p:par>
                            </p:childTnLst>
                          </p:cTn>
                        </p:par>
                        <p:par>
                          <p:cTn id="354" fill="hold">
                            <p:stCondLst>
                              <p:cond delay="16800"/>
                            </p:stCondLst>
                            <p:childTnLst>
                              <p:par>
                                <p:cTn id="355" presetID="10" presetClass="entr" presetSubtype="0" fill="hold" grpId="0" nodeType="afterEffect">
                                  <p:stCondLst>
                                    <p:cond delay="0"/>
                                  </p:stCondLst>
                                  <p:childTnLst>
                                    <p:set>
                                      <p:cBhvr>
                                        <p:cTn id="356" dur="1" fill="hold">
                                          <p:stCondLst>
                                            <p:cond delay="0"/>
                                          </p:stCondLst>
                                        </p:cTn>
                                        <p:tgtEl>
                                          <p:spTgt spid="114"/>
                                        </p:tgtEl>
                                        <p:attrNameLst>
                                          <p:attrName>style.visibility</p:attrName>
                                        </p:attrNameLst>
                                      </p:cBhvr>
                                      <p:to>
                                        <p:strVal val="visible"/>
                                      </p:to>
                                    </p:set>
                                    <p:animEffect transition="in" filter="fade">
                                      <p:cBhvr>
                                        <p:cTn id="357" dur="250"/>
                                        <p:tgtEl>
                                          <p:spTgt spid="114"/>
                                        </p:tgtEl>
                                      </p:cBhvr>
                                    </p:animEffect>
                                  </p:childTnLst>
                                  <p:subTnLst>
                                    <p:set>
                                      <p:cBhvr override="childStyle">
                                        <p:cTn dur="1" fill="hold" display="0" masterRel="sameClick" afterEffect="1">
                                          <p:stCondLst>
                                            <p:cond evt="end" delay="0">
                                              <p:tn val="355"/>
                                            </p:cond>
                                          </p:stCondLst>
                                        </p:cTn>
                                        <p:tgtEl>
                                          <p:spTgt spid="114"/>
                                        </p:tgtEl>
                                        <p:attrNameLst>
                                          <p:attrName>style.visibility</p:attrName>
                                        </p:attrNameLst>
                                      </p:cBhvr>
                                      <p:to>
                                        <p:strVal val="hidden"/>
                                      </p:to>
                                    </p:set>
                                  </p:subTnLst>
                                </p:cTn>
                              </p:par>
                            </p:childTnLst>
                          </p:cTn>
                        </p:par>
                        <p:par>
                          <p:cTn id="358" fill="hold">
                            <p:stCondLst>
                              <p:cond delay="17050"/>
                            </p:stCondLst>
                            <p:childTnLst>
                              <p:par>
                                <p:cTn id="359" presetID="10" presetClass="entr" presetSubtype="0" fill="hold" grpId="0" nodeType="afterEffect">
                                  <p:stCondLst>
                                    <p:cond delay="0"/>
                                  </p:stCondLst>
                                  <p:childTnLst>
                                    <p:set>
                                      <p:cBhvr>
                                        <p:cTn id="360" dur="1" fill="hold">
                                          <p:stCondLst>
                                            <p:cond delay="0"/>
                                          </p:stCondLst>
                                        </p:cTn>
                                        <p:tgtEl>
                                          <p:spTgt spid="115"/>
                                        </p:tgtEl>
                                        <p:attrNameLst>
                                          <p:attrName>style.visibility</p:attrName>
                                        </p:attrNameLst>
                                      </p:cBhvr>
                                      <p:to>
                                        <p:strVal val="visible"/>
                                      </p:to>
                                    </p:set>
                                    <p:animEffect transition="in" filter="fade">
                                      <p:cBhvr>
                                        <p:cTn id="361" dur="250"/>
                                        <p:tgtEl>
                                          <p:spTgt spid="115"/>
                                        </p:tgtEl>
                                      </p:cBhvr>
                                    </p:animEffect>
                                  </p:childTnLst>
                                  <p:subTnLst>
                                    <p:set>
                                      <p:cBhvr override="childStyle">
                                        <p:cTn dur="1" fill="hold" display="0" masterRel="sameClick" afterEffect="1">
                                          <p:stCondLst>
                                            <p:cond evt="end" delay="0">
                                              <p:tn val="359"/>
                                            </p:cond>
                                          </p:stCondLst>
                                        </p:cTn>
                                        <p:tgtEl>
                                          <p:spTgt spid="115"/>
                                        </p:tgtEl>
                                        <p:attrNameLst>
                                          <p:attrName>style.visibility</p:attrName>
                                        </p:attrNameLst>
                                      </p:cBhvr>
                                      <p:to>
                                        <p:strVal val="hidden"/>
                                      </p:to>
                                    </p:set>
                                  </p:subTnLst>
                                </p:cTn>
                              </p:par>
                            </p:childTnLst>
                          </p:cTn>
                        </p:par>
                        <p:par>
                          <p:cTn id="362" fill="hold">
                            <p:stCondLst>
                              <p:cond delay="17300"/>
                            </p:stCondLst>
                            <p:childTnLst>
                              <p:par>
                                <p:cTn id="363" presetID="10" presetClass="entr" presetSubtype="0" fill="hold" grpId="0" nodeType="afterEffect">
                                  <p:stCondLst>
                                    <p:cond delay="0"/>
                                  </p:stCondLst>
                                  <p:childTnLst>
                                    <p:set>
                                      <p:cBhvr>
                                        <p:cTn id="364" dur="1" fill="hold">
                                          <p:stCondLst>
                                            <p:cond delay="0"/>
                                          </p:stCondLst>
                                        </p:cTn>
                                        <p:tgtEl>
                                          <p:spTgt spid="126"/>
                                        </p:tgtEl>
                                        <p:attrNameLst>
                                          <p:attrName>style.visibility</p:attrName>
                                        </p:attrNameLst>
                                      </p:cBhvr>
                                      <p:to>
                                        <p:strVal val="visible"/>
                                      </p:to>
                                    </p:set>
                                    <p:animEffect transition="in" filter="fade">
                                      <p:cBhvr>
                                        <p:cTn id="365" dur="250"/>
                                        <p:tgtEl>
                                          <p:spTgt spid="126"/>
                                        </p:tgtEl>
                                      </p:cBhvr>
                                    </p:animEffect>
                                  </p:childTnLst>
                                  <p:subTnLst>
                                    <p:set>
                                      <p:cBhvr override="childStyle">
                                        <p:cTn dur="1" fill="hold" display="0" masterRel="sameClick" afterEffect="1">
                                          <p:stCondLst>
                                            <p:cond evt="end" delay="0">
                                              <p:tn val="363"/>
                                            </p:cond>
                                          </p:stCondLst>
                                        </p:cTn>
                                        <p:tgtEl>
                                          <p:spTgt spid="126"/>
                                        </p:tgtEl>
                                        <p:attrNameLst>
                                          <p:attrName>style.visibility</p:attrName>
                                        </p:attrNameLst>
                                      </p:cBhvr>
                                      <p:to>
                                        <p:strVal val="hidden"/>
                                      </p:to>
                                    </p:set>
                                  </p:subTnLst>
                                </p:cTn>
                              </p:par>
                            </p:childTnLst>
                          </p:cTn>
                        </p:par>
                        <p:par>
                          <p:cTn id="366" fill="hold">
                            <p:stCondLst>
                              <p:cond delay="17550"/>
                            </p:stCondLst>
                            <p:childTnLst>
                              <p:par>
                                <p:cTn id="367" presetID="10" presetClass="entr" presetSubtype="0" fill="hold" grpId="0" nodeType="afterEffect">
                                  <p:stCondLst>
                                    <p:cond delay="0"/>
                                  </p:stCondLst>
                                  <p:childTnLst>
                                    <p:set>
                                      <p:cBhvr>
                                        <p:cTn id="368" dur="1" fill="hold">
                                          <p:stCondLst>
                                            <p:cond delay="0"/>
                                          </p:stCondLst>
                                        </p:cTn>
                                        <p:tgtEl>
                                          <p:spTgt spid="118"/>
                                        </p:tgtEl>
                                        <p:attrNameLst>
                                          <p:attrName>style.visibility</p:attrName>
                                        </p:attrNameLst>
                                      </p:cBhvr>
                                      <p:to>
                                        <p:strVal val="visible"/>
                                      </p:to>
                                    </p:set>
                                    <p:animEffect transition="in" filter="fade">
                                      <p:cBhvr>
                                        <p:cTn id="369" dur="250"/>
                                        <p:tgtEl>
                                          <p:spTgt spid="118"/>
                                        </p:tgtEl>
                                      </p:cBhvr>
                                    </p:animEffect>
                                  </p:childTnLst>
                                  <p:subTnLst>
                                    <p:set>
                                      <p:cBhvr override="childStyle">
                                        <p:cTn dur="1" fill="hold" display="0" masterRel="sameClick" afterEffect="1">
                                          <p:stCondLst>
                                            <p:cond evt="end" delay="0">
                                              <p:tn val="367"/>
                                            </p:cond>
                                          </p:stCondLst>
                                        </p:cTn>
                                        <p:tgtEl>
                                          <p:spTgt spid="118"/>
                                        </p:tgtEl>
                                        <p:attrNameLst>
                                          <p:attrName>style.visibility</p:attrName>
                                        </p:attrNameLst>
                                      </p:cBhvr>
                                      <p:to>
                                        <p:strVal val="hidden"/>
                                      </p:to>
                                    </p:set>
                                  </p:subTnLst>
                                </p:cTn>
                              </p:par>
                            </p:childTnLst>
                          </p:cTn>
                        </p:par>
                        <p:par>
                          <p:cTn id="370" fill="hold">
                            <p:stCondLst>
                              <p:cond delay="17800"/>
                            </p:stCondLst>
                            <p:childTnLst>
                              <p:par>
                                <p:cTn id="371" presetID="10" presetClass="entr" presetSubtype="0" fill="hold" grpId="0" nodeType="afterEffect">
                                  <p:stCondLst>
                                    <p:cond delay="0"/>
                                  </p:stCondLst>
                                  <p:childTnLst>
                                    <p:set>
                                      <p:cBhvr>
                                        <p:cTn id="372" dur="1" fill="hold">
                                          <p:stCondLst>
                                            <p:cond delay="0"/>
                                          </p:stCondLst>
                                        </p:cTn>
                                        <p:tgtEl>
                                          <p:spTgt spid="119"/>
                                        </p:tgtEl>
                                        <p:attrNameLst>
                                          <p:attrName>style.visibility</p:attrName>
                                        </p:attrNameLst>
                                      </p:cBhvr>
                                      <p:to>
                                        <p:strVal val="visible"/>
                                      </p:to>
                                    </p:set>
                                    <p:animEffect transition="in" filter="fade">
                                      <p:cBhvr>
                                        <p:cTn id="373" dur="250"/>
                                        <p:tgtEl>
                                          <p:spTgt spid="119"/>
                                        </p:tgtEl>
                                      </p:cBhvr>
                                    </p:animEffect>
                                  </p:childTnLst>
                                  <p:subTnLst>
                                    <p:set>
                                      <p:cBhvr override="childStyle">
                                        <p:cTn dur="1" fill="hold" display="0" masterRel="sameClick" afterEffect="1">
                                          <p:stCondLst>
                                            <p:cond evt="end" delay="0">
                                              <p:tn val="371"/>
                                            </p:cond>
                                          </p:stCondLst>
                                        </p:cTn>
                                        <p:tgtEl>
                                          <p:spTgt spid="119"/>
                                        </p:tgtEl>
                                        <p:attrNameLst>
                                          <p:attrName>style.visibility</p:attrName>
                                        </p:attrNameLst>
                                      </p:cBhvr>
                                      <p:to>
                                        <p:strVal val="hidden"/>
                                      </p:to>
                                    </p:set>
                                  </p:subTnLst>
                                </p:cTn>
                              </p:par>
                            </p:childTnLst>
                          </p:cTn>
                        </p:par>
                        <p:par>
                          <p:cTn id="374" fill="hold">
                            <p:stCondLst>
                              <p:cond delay="18050"/>
                            </p:stCondLst>
                            <p:childTnLst>
                              <p:par>
                                <p:cTn id="375" presetID="10" presetClass="entr" presetSubtype="0" fill="hold" grpId="0" nodeType="afterEffect">
                                  <p:stCondLst>
                                    <p:cond delay="0"/>
                                  </p:stCondLst>
                                  <p:childTnLst>
                                    <p:set>
                                      <p:cBhvr>
                                        <p:cTn id="376" dur="1" fill="hold">
                                          <p:stCondLst>
                                            <p:cond delay="0"/>
                                          </p:stCondLst>
                                        </p:cTn>
                                        <p:tgtEl>
                                          <p:spTgt spid="120"/>
                                        </p:tgtEl>
                                        <p:attrNameLst>
                                          <p:attrName>style.visibility</p:attrName>
                                        </p:attrNameLst>
                                      </p:cBhvr>
                                      <p:to>
                                        <p:strVal val="visible"/>
                                      </p:to>
                                    </p:set>
                                    <p:animEffect transition="in" filter="fade">
                                      <p:cBhvr>
                                        <p:cTn id="377" dur="250"/>
                                        <p:tgtEl>
                                          <p:spTgt spid="120"/>
                                        </p:tgtEl>
                                      </p:cBhvr>
                                    </p:animEffect>
                                  </p:childTnLst>
                                  <p:subTnLst>
                                    <p:set>
                                      <p:cBhvr override="childStyle">
                                        <p:cTn dur="1" fill="hold" display="0" masterRel="sameClick" afterEffect="1">
                                          <p:stCondLst>
                                            <p:cond evt="end" delay="0">
                                              <p:tn val="375"/>
                                            </p:cond>
                                          </p:stCondLst>
                                        </p:cTn>
                                        <p:tgtEl>
                                          <p:spTgt spid="120"/>
                                        </p:tgtEl>
                                        <p:attrNameLst>
                                          <p:attrName>style.visibility</p:attrName>
                                        </p:attrNameLst>
                                      </p:cBhvr>
                                      <p:to>
                                        <p:strVal val="hidden"/>
                                      </p:to>
                                    </p:set>
                                  </p:subTnLst>
                                </p:cTn>
                              </p:par>
                            </p:childTnLst>
                          </p:cTn>
                        </p:par>
                        <p:par>
                          <p:cTn id="378" fill="hold">
                            <p:stCondLst>
                              <p:cond delay="18300"/>
                            </p:stCondLst>
                            <p:childTnLst>
                              <p:par>
                                <p:cTn id="379" presetID="10" presetClass="entr" presetSubtype="0" fill="hold" grpId="0" nodeType="afterEffect">
                                  <p:stCondLst>
                                    <p:cond delay="0"/>
                                  </p:stCondLst>
                                  <p:childTnLst>
                                    <p:set>
                                      <p:cBhvr>
                                        <p:cTn id="380" dur="1" fill="hold">
                                          <p:stCondLst>
                                            <p:cond delay="0"/>
                                          </p:stCondLst>
                                        </p:cTn>
                                        <p:tgtEl>
                                          <p:spTgt spid="121"/>
                                        </p:tgtEl>
                                        <p:attrNameLst>
                                          <p:attrName>style.visibility</p:attrName>
                                        </p:attrNameLst>
                                      </p:cBhvr>
                                      <p:to>
                                        <p:strVal val="visible"/>
                                      </p:to>
                                    </p:set>
                                    <p:animEffect transition="in" filter="fade">
                                      <p:cBhvr>
                                        <p:cTn id="381" dur="250"/>
                                        <p:tgtEl>
                                          <p:spTgt spid="121"/>
                                        </p:tgtEl>
                                      </p:cBhvr>
                                    </p:animEffect>
                                  </p:childTnLst>
                                  <p:subTnLst>
                                    <p:set>
                                      <p:cBhvr override="childStyle">
                                        <p:cTn dur="1" fill="hold" display="0" masterRel="sameClick" afterEffect="1">
                                          <p:stCondLst>
                                            <p:cond evt="end" delay="0">
                                              <p:tn val="379"/>
                                            </p:cond>
                                          </p:stCondLst>
                                        </p:cTn>
                                        <p:tgtEl>
                                          <p:spTgt spid="121"/>
                                        </p:tgtEl>
                                        <p:attrNameLst>
                                          <p:attrName>style.visibility</p:attrName>
                                        </p:attrNameLst>
                                      </p:cBhvr>
                                      <p:to>
                                        <p:strVal val="hidden"/>
                                      </p:to>
                                    </p:set>
                                  </p:subTnLst>
                                </p:cTn>
                              </p:par>
                            </p:childTnLst>
                          </p:cTn>
                        </p:par>
                        <p:par>
                          <p:cTn id="382" fill="hold">
                            <p:stCondLst>
                              <p:cond delay="18550"/>
                            </p:stCondLst>
                            <p:childTnLst>
                              <p:par>
                                <p:cTn id="383" presetID="10" presetClass="entr" presetSubtype="0" fill="hold" grpId="0" nodeType="afterEffect">
                                  <p:stCondLst>
                                    <p:cond delay="0"/>
                                  </p:stCondLst>
                                  <p:childTnLst>
                                    <p:set>
                                      <p:cBhvr>
                                        <p:cTn id="384" dur="1" fill="hold">
                                          <p:stCondLst>
                                            <p:cond delay="0"/>
                                          </p:stCondLst>
                                        </p:cTn>
                                        <p:tgtEl>
                                          <p:spTgt spid="122"/>
                                        </p:tgtEl>
                                        <p:attrNameLst>
                                          <p:attrName>style.visibility</p:attrName>
                                        </p:attrNameLst>
                                      </p:cBhvr>
                                      <p:to>
                                        <p:strVal val="visible"/>
                                      </p:to>
                                    </p:set>
                                    <p:animEffect transition="in" filter="fade">
                                      <p:cBhvr>
                                        <p:cTn id="385" dur="250"/>
                                        <p:tgtEl>
                                          <p:spTgt spid="122"/>
                                        </p:tgtEl>
                                      </p:cBhvr>
                                    </p:animEffect>
                                  </p:childTnLst>
                                  <p:subTnLst>
                                    <p:set>
                                      <p:cBhvr override="childStyle">
                                        <p:cTn dur="1" fill="hold" display="0" masterRel="sameClick" afterEffect="1">
                                          <p:stCondLst>
                                            <p:cond evt="end" delay="0">
                                              <p:tn val="383"/>
                                            </p:cond>
                                          </p:stCondLst>
                                        </p:cTn>
                                        <p:tgtEl>
                                          <p:spTgt spid="122"/>
                                        </p:tgtEl>
                                        <p:attrNameLst>
                                          <p:attrName>style.visibility</p:attrName>
                                        </p:attrNameLst>
                                      </p:cBhvr>
                                      <p:to>
                                        <p:strVal val="hidden"/>
                                      </p:to>
                                    </p:set>
                                  </p:subTnLst>
                                </p:cTn>
                              </p:par>
                            </p:childTnLst>
                          </p:cTn>
                        </p:par>
                        <p:par>
                          <p:cTn id="386" fill="hold">
                            <p:stCondLst>
                              <p:cond delay="18800"/>
                            </p:stCondLst>
                            <p:childTnLst>
                              <p:par>
                                <p:cTn id="387" presetID="10" presetClass="entr" presetSubtype="0" fill="hold" grpId="0" nodeType="afterEffect">
                                  <p:stCondLst>
                                    <p:cond delay="0"/>
                                  </p:stCondLst>
                                  <p:childTnLst>
                                    <p:set>
                                      <p:cBhvr>
                                        <p:cTn id="388" dur="1" fill="hold">
                                          <p:stCondLst>
                                            <p:cond delay="0"/>
                                          </p:stCondLst>
                                        </p:cTn>
                                        <p:tgtEl>
                                          <p:spTgt spid="125"/>
                                        </p:tgtEl>
                                        <p:attrNameLst>
                                          <p:attrName>style.visibility</p:attrName>
                                        </p:attrNameLst>
                                      </p:cBhvr>
                                      <p:to>
                                        <p:strVal val="visible"/>
                                      </p:to>
                                    </p:set>
                                    <p:animEffect transition="in" filter="fade">
                                      <p:cBhvr>
                                        <p:cTn id="389" dur="250"/>
                                        <p:tgtEl>
                                          <p:spTgt spid="125"/>
                                        </p:tgtEl>
                                      </p:cBhvr>
                                    </p:animEffect>
                                  </p:childTnLst>
                                  <p:subTnLst>
                                    <p:set>
                                      <p:cBhvr override="childStyle">
                                        <p:cTn dur="1" fill="hold" display="0" masterRel="sameClick" afterEffect="1">
                                          <p:stCondLst>
                                            <p:cond evt="end" delay="0">
                                              <p:tn val="387"/>
                                            </p:cond>
                                          </p:stCondLst>
                                        </p:cTn>
                                        <p:tgtEl>
                                          <p:spTgt spid="125"/>
                                        </p:tgtEl>
                                        <p:attrNameLst>
                                          <p:attrName>style.visibility</p:attrName>
                                        </p:attrNameLst>
                                      </p:cBhvr>
                                      <p:to>
                                        <p:strVal val="hidden"/>
                                      </p:to>
                                    </p:set>
                                  </p:subTnLst>
                                </p:cTn>
                              </p:par>
                            </p:childTnLst>
                          </p:cTn>
                        </p:par>
                      </p:childTnLst>
                    </p:cTn>
                  </p:par>
                  <p:par>
                    <p:cTn id="390" fill="hold">
                      <p:stCondLst>
                        <p:cond delay="indefinite"/>
                      </p:stCondLst>
                      <p:childTnLst>
                        <p:par>
                          <p:cTn id="391" fill="hold">
                            <p:stCondLst>
                              <p:cond delay="0"/>
                            </p:stCondLst>
                            <p:childTnLst>
                              <p:par>
                                <p:cTn id="392" presetID="10" presetClass="entr" presetSubtype="0" fill="hold" grpId="0" nodeType="clickEffect">
                                  <p:stCondLst>
                                    <p:cond delay="0"/>
                                  </p:stCondLst>
                                  <p:iterate type="wd">
                                    <p:tmPct val="10000"/>
                                  </p:iterate>
                                  <p:childTnLst>
                                    <p:set>
                                      <p:cBhvr>
                                        <p:cTn id="393" dur="1" fill="hold">
                                          <p:stCondLst>
                                            <p:cond delay="0"/>
                                          </p:stCondLst>
                                        </p:cTn>
                                        <p:tgtEl>
                                          <p:spTgt spid="38">
                                            <p:txEl>
                                              <p:pRg st="6" end="6"/>
                                            </p:txEl>
                                          </p:spTgt>
                                        </p:tgtEl>
                                        <p:attrNameLst>
                                          <p:attrName>style.visibility</p:attrName>
                                        </p:attrNameLst>
                                      </p:cBhvr>
                                      <p:to>
                                        <p:strVal val="visible"/>
                                      </p:to>
                                    </p:set>
                                    <p:animEffect transition="in" filter="fade">
                                      <p:cBhvr>
                                        <p:cTn id="394" dur="500"/>
                                        <p:tgtEl>
                                          <p:spTgt spid="38">
                                            <p:txEl>
                                              <p:pRg st="6" end="6"/>
                                            </p:txEl>
                                          </p:spTgt>
                                        </p:tgtEl>
                                      </p:cBhvr>
                                    </p:animEffect>
                                  </p:childTnLst>
                                </p:cTn>
                              </p:par>
                            </p:childTnLst>
                          </p:cTn>
                        </p:par>
                        <p:par>
                          <p:cTn id="395" fill="hold">
                            <p:stCondLst>
                              <p:cond delay="900"/>
                            </p:stCondLst>
                            <p:childTnLst>
                              <p:par>
                                <p:cTn id="396" presetID="10" presetClass="entr" presetSubtype="0" fill="hold" nodeType="afterEffect">
                                  <p:stCondLst>
                                    <p:cond delay="0"/>
                                  </p:stCondLst>
                                  <p:childTnLst>
                                    <p:set>
                                      <p:cBhvr>
                                        <p:cTn id="397" dur="1" fill="hold">
                                          <p:stCondLst>
                                            <p:cond delay="0"/>
                                          </p:stCondLst>
                                        </p:cTn>
                                        <p:tgtEl>
                                          <p:spTgt spid="1028"/>
                                        </p:tgtEl>
                                        <p:attrNameLst>
                                          <p:attrName>style.visibility</p:attrName>
                                        </p:attrNameLst>
                                      </p:cBhvr>
                                      <p:to>
                                        <p:strVal val="visible"/>
                                      </p:to>
                                    </p:set>
                                    <p:animEffect transition="in" filter="fade">
                                      <p:cBhvr>
                                        <p:cTn id="398" dur="500"/>
                                        <p:tgtEl>
                                          <p:spTgt spid="1028"/>
                                        </p:tgtEl>
                                      </p:cBhvr>
                                    </p:animEffect>
                                  </p:childTnLst>
                                </p:cTn>
                              </p:par>
                            </p:childTnLst>
                          </p:cTn>
                        </p:par>
                        <p:par>
                          <p:cTn id="399" fill="hold">
                            <p:stCondLst>
                              <p:cond delay="1400"/>
                            </p:stCondLst>
                            <p:childTnLst>
                              <p:par>
                                <p:cTn id="400" presetID="0" presetClass="path" presetSubtype="0" accel="50000" decel="50000" fill="hold" nodeType="afterEffect">
                                  <p:stCondLst>
                                    <p:cond delay="0"/>
                                  </p:stCondLst>
                                  <p:childTnLst>
                                    <p:animMotion origin="layout" path="M 5E-6 2.22222E-6 C 0.04323 -0.00695 0.08629 -0.01621 0.12848 -0.03033 C 0.14532 -0.03588 0.17987 -0.0419 0.17987 -0.04167 C 0.19792 -0.04861 0.20382 -0.04607 0.23716 -0.07222 C 0.26563 -0.0963 0.31528 -0.09607 0.35851 -0.10278 C 0.40764 -0.10695 0.52101 -0.13959 0.55209 -0.13565 " pathEditMode="relative" rAng="0" ptsTypes="ffffff">
                                      <p:cBhvr>
                                        <p:cTn id="401" dur="2000" fill="hold"/>
                                        <p:tgtEl>
                                          <p:spTgt spid="1028"/>
                                        </p:tgtEl>
                                        <p:attrNameLst>
                                          <p:attrName>ppt_x</p:attrName>
                                          <p:attrName>ppt_y</p:attrName>
                                        </p:attrNameLst>
                                      </p:cBhvr>
                                      <p:rCtr x="27604" y="-6991"/>
                                    </p:animMotion>
                                  </p:childTnLst>
                                </p:cTn>
                              </p:par>
                              <p:par>
                                <p:cTn id="402" presetID="6" presetClass="emph" presetSubtype="0" fill="hold" nodeType="withEffect">
                                  <p:stCondLst>
                                    <p:cond delay="0"/>
                                  </p:stCondLst>
                                  <p:childTnLst>
                                    <p:animScale>
                                      <p:cBhvr>
                                        <p:cTn id="403" dur="2000" fill="hold"/>
                                        <p:tgtEl>
                                          <p:spTgt spid="1028"/>
                                        </p:tgtEl>
                                      </p:cBhvr>
                                      <p:by x="15000" y="15000"/>
                                    </p:animScale>
                                  </p:childTnLst>
                                </p:cTn>
                              </p:par>
                            </p:childTnLst>
                          </p:cTn>
                        </p:par>
                        <p:par>
                          <p:cTn id="404" fill="hold">
                            <p:stCondLst>
                              <p:cond delay="3400"/>
                            </p:stCondLst>
                            <p:childTnLst>
                              <p:par>
                                <p:cTn id="405" presetID="10" presetClass="entr" presetSubtype="0" fill="hold" nodeType="afterEffect">
                                  <p:stCondLst>
                                    <p:cond delay="0"/>
                                  </p:stCondLst>
                                  <p:childTnLst>
                                    <p:set>
                                      <p:cBhvr>
                                        <p:cTn id="406" dur="1" fill="hold">
                                          <p:stCondLst>
                                            <p:cond delay="0"/>
                                          </p:stCondLst>
                                        </p:cTn>
                                        <p:tgtEl>
                                          <p:spTgt spid="2052"/>
                                        </p:tgtEl>
                                        <p:attrNameLst>
                                          <p:attrName>style.visibility</p:attrName>
                                        </p:attrNameLst>
                                      </p:cBhvr>
                                      <p:to>
                                        <p:strVal val="visible"/>
                                      </p:to>
                                    </p:set>
                                    <p:animEffect transition="in" filter="fade">
                                      <p:cBhvr>
                                        <p:cTn id="407" dur="500"/>
                                        <p:tgtEl>
                                          <p:spTgt spid="2052"/>
                                        </p:tgtEl>
                                      </p:cBhvr>
                                    </p:animEffect>
                                  </p:childTnLst>
                                </p:cTn>
                              </p:par>
                            </p:childTnLst>
                          </p:cTn>
                        </p:par>
                        <p:par>
                          <p:cTn id="408" fill="hold">
                            <p:stCondLst>
                              <p:cond delay="3900"/>
                            </p:stCondLst>
                            <p:childTnLst>
                              <p:par>
                                <p:cTn id="409" presetID="0" presetClass="path" presetSubtype="0" accel="50000" decel="50000" fill="hold" nodeType="afterEffect">
                                  <p:stCondLst>
                                    <p:cond delay="0"/>
                                  </p:stCondLst>
                                  <p:childTnLst>
                                    <p:animMotion origin="layout" path="M -3.61111E-6 1.85185E-6 C 0.04323 -0.00695 0.08629 -0.01621 0.12848 -0.03033 C 0.14532 -0.03588 0.17986 -0.0419 0.17986 -0.04167 C 0.19792 -0.04861 0.20382 -0.04607 0.23716 -0.07222 C 0.26563 -0.0963 0.31528 -0.09607 0.35868 -0.10278 C 0.38368 -0.10949 0.48438 -0.13241 0.51164 -0.13241 " pathEditMode="relative" rAng="0" ptsTypes="ffffff">
                                      <p:cBhvr>
                                        <p:cTn id="410" dur="2000" fill="hold"/>
                                        <p:tgtEl>
                                          <p:spTgt spid="2052"/>
                                        </p:tgtEl>
                                        <p:attrNameLst>
                                          <p:attrName>ppt_x</p:attrName>
                                          <p:attrName>ppt_y</p:attrName>
                                        </p:attrNameLst>
                                      </p:cBhvr>
                                      <p:rCtr x="25573" y="-6620"/>
                                    </p:animMotion>
                                  </p:childTnLst>
                                </p:cTn>
                              </p:par>
                              <p:par>
                                <p:cTn id="411" presetID="6" presetClass="emph" presetSubtype="0" fill="hold" nodeType="withEffect">
                                  <p:stCondLst>
                                    <p:cond delay="0"/>
                                  </p:stCondLst>
                                  <p:childTnLst>
                                    <p:animScale>
                                      <p:cBhvr>
                                        <p:cTn id="412" dur="2000" fill="hold"/>
                                        <p:tgtEl>
                                          <p:spTgt spid="2052"/>
                                        </p:tgtEl>
                                      </p:cBhvr>
                                      <p:by x="15000" y="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uiExpand="1" build="p"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7" grpId="0" animBg="1"/>
      <p:bldP spid="108" grpId="0" animBg="1"/>
      <p:bldP spid="109" grpId="0" animBg="1"/>
      <p:bldP spid="111" grpId="0" animBg="1"/>
      <p:bldP spid="112" grpId="0" animBg="1"/>
      <p:bldP spid="113" grpId="0" animBg="1"/>
      <p:bldP spid="114" grpId="0" animBg="1"/>
      <p:bldP spid="115" grpId="0" animBg="1"/>
      <p:bldP spid="118" grpId="0" animBg="1"/>
      <p:bldP spid="119" grpId="0" animBg="1"/>
      <p:bldP spid="120" grpId="0" animBg="1"/>
      <p:bldP spid="121" grpId="0" animBg="1"/>
      <p:bldP spid="122" grpId="0" animBg="1"/>
      <p:bldP spid="125" grpId="0" animBg="1"/>
      <p:bldP spid="126" grpId="0" animBg="1"/>
      <p:bldP spid="1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ous-titre 2"/>
          <p:cNvSpPr txBox="1">
            <a:spLocks/>
          </p:cNvSpPr>
          <p:nvPr/>
        </p:nvSpPr>
        <p:spPr>
          <a:xfrm>
            <a:off x="-26682" y="4673144"/>
            <a:ext cx="9238068" cy="2225203"/>
          </a:xfrm>
          <a:prstGeom prst="rect">
            <a:avLst/>
          </a:prstGeom>
          <a:gradFill>
            <a:gsLst>
              <a:gs pos="51000">
                <a:schemeClr val="accent6">
                  <a:lumMod val="60000"/>
                  <a:lumOff val="40000"/>
                  <a:alpha val="54000"/>
                </a:schemeClr>
              </a:gs>
              <a:gs pos="2000">
                <a:schemeClr val="accent6">
                  <a:lumMod val="20000"/>
                  <a:lumOff val="80000"/>
                  <a:alpha val="68000"/>
                </a:schemeClr>
              </a:gs>
              <a:gs pos="100000">
                <a:schemeClr val="accent6">
                  <a:lumMod val="20000"/>
                  <a:lumOff val="80000"/>
                  <a:alpha val="72000"/>
                </a:schemeClr>
              </a:gs>
            </a:gsLst>
            <a:lin ang="5400000" scaled="0"/>
          </a:gradFill>
          <a:effectLst>
            <a:softEdge rad="165100"/>
          </a:effectLst>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Transmettre l’information ou recevoir un ordre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par SMS (évènement) ou par Mail (rapport régulier)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module TC Mobile de Phoenix Contact.</a:t>
            </a: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Convertir un ordre en puissance, chauffage éclairage, alarme…</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relais de puissance Phoenix Contact.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pic>
        <p:nvPicPr>
          <p:cNvPr id="27" name="Picture 1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Image 3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34" name="Image 3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5" name="Titre 1"/>
          <p:cNvSpPr txBox="1">
            <a:spLocks/>
          </p:cNvSpPr>
          <p:nvPr/>
        </p:nvSpPr>
        <p:spPr>
          <a:xfrm>
            <a:off x="611560" y="-315416"/>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pic>
        <p:nvPicPr>
          <p:cNvPr id="1028" name="Picture 4" descr="Afficher l'image d'origine"/>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backgroundMark x1="58750" y1="32500" x2="62125" y2="33667"/>
                        <a14:backgroundMark x1="62250" y1="41333" x2="63750" y2="41667"/>
                      </a14:backgroundRemoval>
                    </a14:imgEffect>
                  </a14:imgLayer>
                </a14:imgProps>
              </a:ext>
              <a:ext uri="{28A0092B-C50C-407E-A947-70E740481C1C}">
                <a14:useLocalDpi xmlns:a14="http://schemas.microsoft.com/office/drawing/2010/main" val="0"/>
              </a:ext>
            </a:extLst>
          </a:blip>
          <a:srcRect l="7807" t="29377" b="21998"/>
          <a:stretch/>
        </p:blipFill>
        <p:spPr bwMode="auto">
          <a:xfrm rot="5400000" flipH="1" flipV="1">
            <a:off x="6519216" y="1742453"/>
            <a:ext cx="1455185" cy="576064"/>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e 15"/>
          <p:cNvGrpSpPr/>
          <p:nvPr/>
        </p:nvGrpSpPr>
        <p:grpSpPr>
          <a:xfrm>
            <a:off x="6140029" y="1032324"/>
            <a:ext cx="808235" cy="1892620"/>
            <a:chOff x="-2694169" y="-3460434"/>
            <a:chExt cx="3634545" cy="7043107"/>
          </a:xfrm>
        </p:grpSpPr>
        <p:grpSp>
          <p:nvGrpSpPr>
            <p:cNvPr id="9" name="Groupe 8"/>
            <p:cNvGrpSpPr/>
            <p:nvPr/>
          </p:nvGrpSpPr>
          <p:grpSpPr>
            <a:xfrm>
              <a:off x="-2694169" y="-3460434"/>
              <a:ext cx="2183863" cy="6994891"/>
              <a:chOff x="-6087193" y="-7372201"/>
              <a:chExt cx="7668781" cy="19149331"/>
            </a:xfrm>
          </p:grpSpPr>
          <p:grpSp>
            <p:nvGrpSpPr>
              <p:cNvPr id="8" name="Groupe 7"/>
              <p:cNvGrpSpPr/>
              <p:nvPr/>
            </p:nvGrpSpPr>
            <p:grpSpPr>
              <a:xfrm rot="5400000">
                <a:off x="-8888573" y="-4570821"/>
                <a:ext cx="10935369" cy="5332610"/>
                <a:chOff x="-11341768" y="-676704"/>
                <a:chExt cx="10935369" cy="5332610"/>
              </a:xfrm>
            </p:grpSpPr>
            <p:pic>
              <p:nvPicPr>
                <p:cNvPr id="11" name="Picture 8" descr="https://images-na.ssl-images-amazon.com/images/I/41JhzoWnDkL.jp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57" name="Picture 9"/>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61" name="Picture 13" descr="https://images-na.ssl-images-amazon.com/images/I/31TigYWJZ1L.jpg"/>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42354" y="419596"/>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https://images-na.ssl-images-amazon.com/images/I/31TigYWJZ1L.jpg"/>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280331" y="419596"/>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2052" name="Picture 4" descr="LKM224"/>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704463">
            <a:off x="6851526" y="2053810"/>
            <a:ext cx="447031" cy="8494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media.licdn.com/mpr/mpr/AAEAAQAAAAAAAAU_AAAAJGRhNjI0ZTY3LTZlN2MtNGU5ZS04Y2FjLTZkNmZlNGIwOTc4Ng.jpg"/>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41750" b="92750" l="2579" r="27937"/>
                    </a14:imgEffect>
                    <a14:imgEffect>
                      <a14:brightnessContrast contrast="20000"/>
                    </a14:imgEffect>
                  </a14:imgLayer>
                </a14:imgProps>
              </a:ext>
              <a:ext uri="{28A0092B-C50C-407E-A947-70E740481C1C}">
                <a14:useLocalDpi xmlns:a14="http://schemas.microsoft.com/office/drawing/2010/main" val="0"/>
              </a:ext>
            </a:extLst>
          </a:blip>
          <a:srcRect t="42435" r="69912" b="8077"/>
          <a:stretch/>
        </p:blipFill>
        <p:spPr bwMode="auto">
          <a:xfrm>
            <a:off x="-180788" y="1108183"/>
            <a:ext cx="4676817" cy="440904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www.phoenixcontact.com/assets/images_pr/product_photos/small1/64285_1000_int_01.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8784" b="100000" l="0" r="97297"/>
                    </a14:imgEffect>
                  </a14:imgLayer>
                </a14:imgProps>
              </a:ext>
              <a:ext uri="{28A0092B-C50C-407E-A947-70E740481C1C}">
                <a14:useLocalDpi xmlns:a14="http://schemas.microsoft.com/office/drawing/2010/main" val="0"/>
              </a:ext>
            </a:extLst>
          </a:blip>
          <a:srcRect t="26179"/>
          <a:stretch/>
        </p:blipFill>
        <p:spPr bwMode="auto">
          <a:xfrm rot="2735062" flipH="1">
            <a:off x="741570" y="2212365"/>
            <a:ext cx="3680821" cy="2717206"/>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Connecteur droit avec flèche 14"/>
          <p:cNvCxnSpPr/>
          <p:nvPr/>
        </p:nvCxnSpPr>
        <p:spPr>
          <a:xfrm flipV="1">
            <a:off x="7534841" y="3015800"/>
            <a:ext cx="849119" cy="116293"/>
          </a:xfrm>
          <a:prstGeom prst="straightConnector1">
            <a:avLst/>
          </a:prstGeom>
          <a:ln w="38100">
            <a:solidFill>
              <a:srgbClr val="FFFF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a:off x="7534841" y="3420125"/>
            <a:ext cx="849119" cy="135631"/>
          </a:xfrm>
          <a:prstGeom prst="straightConnector1">
            <a:avLst/>
          </a:prstGeom>
          <a:ln w="38100">
            <a:solidFill>
              <a:srgbClr val="FFFF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7415081" y="3644533"/>
            <a:ext cx="849119" cy="415279"/>
          </a:xfrm>
          <a:prstGeom prst="straightConnector1">
            <a:avLst/>
          </a:prstGeom>
          <a:ln w="38100">
            <a:solidFill>
              <a:srgbClr val="FFFF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V="1">
            <a:off x="7377509" y="2276872"/>
            <a:ext cx="849119" cy="823323"/>
          </a:xfrm>
          <a:prstGeom prst="straightConnector1">
            <a:avLst/>
          </a:prstGeom>
          <a:ln w="38100">
            <a:solidFill>
              <a:srgbClr val="FFFF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rot="20617157">
            <a:off x="7861784" y="2570284"/>
            <a:ext cx="729687" cy="369332"/>
          </a:xfrm>
          <a:prstGeom prst="rect">
            <a:avLst/>
          </a:prstGeom>
          <a:noFill/>
        </p:spPr>
        <p:txBody>
          <a:bodyPr wrap="none" rtlCol="0">
            <a:spAutoFit/>
          </a:bodyPr>
          <a:lstStyle/>
          <a:p>
            <a:r>
              <a:rPr lang="fr-FR" b="1" dirty="0" smtClean="0">
                <a:solidFill>
                  <a:srgbClr val="FFFF00"/>
                </a:solidFill>
                <a:latin typeface="Verdana" panose="020B0604030504040204" pitchFamily="34" charset="0"/>
                <a:ea typeface="Verdana" panose="020B0604030504040204" pitchFamily="34" charset="0"/>
                <a:cs typeface="Verdana" panose="020B0604030504040204" pitchFamily="34" charset="0"/>
              </a:rPr>
              <a:t>SMS</a:t>
            </a:r>
            <a:endParaRPr lang="fr-FR" b="1"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ZoneTexte 42"/>
          <p:cNvSpPr txBox="1"/>
          <p:nvPr/>
        </p:nvSpPr>
        <p:spPr>
          <a:xfrm rot="1034034">
            <a:off x="8005747" y="3590678"/>
            <a:ext cx="713657" cy="369332"/>
          </a:xfrm>
          <a:prstGeom prst="rect">
            <a:avLst/>
          </a:prstGeom>
          <a:noFill/>
        </p:spPr>
        <p:txBody>
          <a:bodyPr wrap="none" rtlCol="0">
            <a:spAutoFit/>
          </a:bodyPr>
          <a:lstStyle/>
          <a:p>
            <a:r>
              <a:rPr lang="fr-FR" b="1" dirty="0" smtClean="0">
                <a:solidFill>
                  <a:srgbClr val="FFFF00"/>
                </a:solidFill>
                <a:latin typeface="Verdana" panose="020B0604030504040204" pitchFamily="34" charset="0"/>
                <a:ea typeface="Verdana" panose="020B0604030504040204" pitchFamily="34" charset="0"/>
                <a:cs typeface="Verdana" panose="020B0604030504040204" pitchFamily="34" charset="0"/>
              </a:rPr>
              <a:t>Mail</a:t>
            </a:r>
            <a:endParaRPr lang="fr-FR" b="1"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rotWithShape="1">
          <a:blip r:embed="rId24" cstate="print">
            <a:extLst>
              <a:ext uri="{BEBA8EAE-BF5A-486C-A8C5-ECC9F3942E4B}">
                <a14:imgProps xmlns:a14="http://schemas.microsoft.com/office/drawing/2010/main">
                  <a14:imgLayer r:embed="rId25">
                    <a14:imgEffect>
                      <a14:backgroundRemoval t="1292" b="95315" l="15773" r="78909">
                        <a14:foregroundMark x1="20318" y1="54685" x2="18727" y2="90549"/>
                        <a14:foregroundMark x1="21227" y1="5574" x2="28455" y2="3635"/>
                        <a14:foregroundMark x1="67955" y1="3312" x2="74864" y2="7754"/>
                        <a14:foregroundMark x1="75773" y1="68094" x2="75773" y2="88611"/>
                        <a14:foregroundMark x1="72364" y1="75040" x2="73773" y2="78352"/>
                        <a14:foregroundMark x1="67364" y1="77464" x2="64045" y2="79968"/>
                        <a14:foregroundMark x1="66864" y1="86914" x2="67364" y2="89418"/>
                        <a14:foregroundMark x1="55455" y1="87803" x2="57500" y2="89984"/>
                        <a14:foregroundMark x1="18455" y1="58320" x2="18273" y2="77221"/>
                        <a14:foregroundMark x1="17182" y1="68901" x2="18273" y2="70840"/>
                        <a14:foregroundMark x1="17182" y1="66074" x2="19045" y2="66963"/>
                        <a14:foregroundMark x1="74768" y1="23608" x2="75232" y2="2268"/>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15312" r="19318" b="4180"/>
          <a:stretch/>
        </p:blipFill>
        <p:spPr>
          <a:xfrm rot="5400000">
            <a:off x="-186299" y="1611014"/>
            <a:ext cx="4687838" cy="3865266"/>
          </a:xfrm>
          <a:prstGeom prst="rect">
            <a:avLst/>
          </a:prstGeom>
        </p:spPr>
      </p:pic>
    </p:spTree>
    <p:extLst>
      <p:ext uri="{BB962C8B-B14F-4D97-AF65-F5344CB8AC3E}">
        <p14:creationId xmlns:p14="http://schemas.microsoft.com/office/powerpoint/2010/main" val="62856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0">
                                            <p:bg/>
                                          </p:spTgt>
                                        </p:tgtEl>
                                        <p:attrNameLst>
                                          <p:attrName>style.visibility</p:attrName>
                                        </p:attrNameLst>
                                      </p:cBhvr>
                                      <p:to>
                                        <p:strVal val="visible"/>
                                      </p:to>
                                    </p:set>
                                    <p:animEffect transition="in" filter="fade">
                                      <p:cBhvr>
                                        <p:cTn id="7" dur="500"/>
                                        <p:tgtEl>
                                          <p:spTgt spid="20">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500"/>
                                        <p:tgtEl>
                                          <p:spTgt spid="20">
                                            <p:txEl>
                                              <p:pRg st="0" end="0"/>
                                            </p:txEl>
                                          </p:spTgt>
                                        </p:tgtEl>
                                      </p:cBhvr>
                                    </p:animEffect>
                                  </p:childTnLst>
                                </p:cTn>
                              </p:par>
                            </p:childTnLst>
                          </p:cTn>
                        </p:par>
                        <p:par>
                          <p:cTn id="13" fill="hold">
                            <p:stCondLst>
                              <p:cond delay="1700"/>
                            </p:stCondLst>
                            <p:childTnLst>
                              <p:par>
                                <p:cTn id="14" presetID="10"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2200"/>
                            </p:stCondLst>
                            <p:childTnLst>
                              <p:par>
                                <p:cTn id="18" presetID="0" presetClass="path" presetSubtype="0" accel="50000" decel="50000" fill="hold" nodeType="afterEffect">
                                  <p:stCondLst>
                                    <p:cond delay="0"/>
                                  </p:stCondLst>
                                  <p:childTnLst>
                                    <p:animMotion origin="layout" path="M 2.5E-6 -3.7037E-7 C 0.04323 -0.00694 0.08628 -0.0162 0.12847 -0.03032 C 0.14531 -0.03588 0.17986 -0.0419 0.17986 -0.04167 C 0.19791 -0.04861 0.20243 -0.03796 0.23854 -0.05486 C 0.27569 -0.06736 0.28507 -0.04421 0.33142 -0.03796 C 0.35712 -0.03171 0.4618 0.02407 0.4908 0.02569 " pathEditMode="relative" rAng="0" ptsTypes="ffffff">
                                      <p:cBhvr>
                                        <p:cTn id="19" dur="2000" fill="hold"/>
                                        <p:tgtEl>
                                          <p:spTgt spid="6"/>
                                        </p:tgtEl>
                                        <p:attrNameLst>
                                          <p:attrName>ppt_x</p:attrName>
                                          <p:attrName>ppt_y</p:attrName>
                                        </p:attrNameLst>
                                      </p:cBhvr>
                                      <p:rCtr x="24531" y="-2083"/>
                                    </p:animMotion>
                                  </p:childTnLst>
                                </p:cTn>
                              </p:par>
                              <p:par>
                                <p:cTn id="20" presetID="6" presetClass="emph" presetSubtype="0" fill="hold" nodeType="withEffect">
                                  <p:stCondLst>
                                    <p:cond delay="0"/>
                                  </p:stCondLst>
                                  <p:childTnLst>
                                    <p:animScale>
                                      <p:cBhvr>
                                        <p:cTn id="21" dur="2000" fill="hold"/>
                                        <p:tgtEl>
                                          <p:spTgt spid="6"/>
                                        </p:tgtEl>
                                      </p:cBhvr>
                                      <p:by x="25000" y="25000"/>
                                    </p:animScale>
                                  </p:childTnLst>
                                </p:cTn>
                              </p:par>
                            </p:childTnLst>
                          </p:cTn>
                        </p:par>
                        <p:par>
                          <p:cTn id="22" fill="hold">
                            <p:stCondLst>
                              <p:cond delay="4200"/>
                            </p:stCondLst>
                            <p:childTnLst>
                              <p:par>
                                <p:cTn id="23" presetID="10" presetClass="entr" presetSubtype="0" fill="hold" nodeType="afterEffect">
                                  <p:stCondLst>
                                    <p:cond delay="0"/>
                                  </p:stCondLst>
                                  <p:childTnLst>
                                    <p:set>
                                      <p:cBhvr>
                                        <p:cTn id="24" dur="1" fill="hold">
                                          <p:stCondLst>
                                            <p:cond delay="0"/>
                                          </p:stCondLst>
                                        </p:cTn>
                                        <p:tgtEl>
                                          <p:spTgt spid="2056"/>
                                        </p:tgtEl>
                                        <p:attrNameLst>
                                          <p:attrName>style.visibility</p:attrName>
                                        </p:attrNameLst>
                                      </p:cBhvr>
                                      <p:to>
                                        <p:strVal val="visible"/>
                                      </p:to>
                                    </p:set>
                                    <p:animEffect transition="in" filter="fade">
                                      <p:cBhvr>
                                        <p:cTn id="25" dur="500"/>
                                        <p:tgtEl>
                                          <p:spTgt spid="2056"/>
                                        </p:tgtEl>
                                      </p:cBhvr>
                                    </p:animEffect>
                                  </p:childTnLst>
                                </p:cTn>
                              </p:par>
                            </p:childTnLst>
                          </p:cTn>
                        </p:par>
                        <p:par>
                          <p:cTn id="26" fill="hold">
                            <p:stCondLst>
                              <p:cond delay="4700"/>
                            </p:stCondLst>
                            <p:childTnLst>
                              <p:par>
                                <p:cTn id="27" presetID="0" presetClass="path" presetSubtype="0" accel="50000" decel="50000" fill="hold" nodeType="afterEffect">
                                  <p:stCondLst>
                                    <p:cond delay="0"/>
                                  </p:stCondLst>
                                  <p:childTnLst>
                                    <p:animMotion origin="layout" path="M -1.66667E-6 -1.85185E-6 C 0.04323 -0.00694 0.08629 -0.0162 0.12847 -0.03032 C 0.14531 -0.03588 0.17986 -0.0419 0.17986 -0.04166 C 0.19792 -0.04861 0.20382 -0.04606 0.23715 -0.07222 C 0.26563 -0.09629 0.31528 -0.09606 0.35868 -0.10278 C 0.38368 -0.10949 0.47379 -0.06551 0.50104 -0.06551 " pathEditMode="relative" rAng="0" ptsTypes="ffffff">
                                      <p:cBhvr>
                                        <p:cTn id="28" dur="2000" fill="hold"/>
                                        <p:tgtEl>
                                          <p:spTgt spid="2056"/>
                                        </p:tgtEl>
                                        <p:attrNameLst>
                                          <p:attrName>ppt_x</p:attrName>
                                          <p:attrName>ppt_y</p:attrName>
                                        </p:attrNameLst>
                                      </p:cBhvr>
                                      <p:rCtr x="25052" y="-5486"/>
                                    </p:animMotion>
                                  </p:childTnLst>
                                </p:cTn>
                              </p:par>
                              <p:par>
                                <p:cTn id="29" presetID="6" presetClass="emph" presetSubtype="0" fill="hold" nodeType="withEffect">
                                  <p:stCondLst>
                                    <p:cond delay="0"/>
                                  </p:stCondLst>
                                  <p:childTnLst>
                                    <p:animScale>
                                      <p:cBhvr>
                                        <p:cTn id="30" dur="2000" fill="hold"/>
                                        <p:tgtEl>
                                          <p:spTgt spid="2056"/>
                                        </p:tgtEl>
                                      </p:cBhvr>
                                      <p:by x="25000" y="25000"/>
                                    </p:animScale>
                                  </p:childTnLst>
                                </p:cTn>
                              </p:par>
                            </p:childTnLst>
                          </p:cTn>
                        </p:par>
                        <p:par>
                          <p:cTn id="31" fill="hold">
                            <p:stCondLst>
                              <p:cond delay="6700"/>
                            </p:stCondLst>
                            <p:childTnLst>
                              <p:par>
                                <p:cTn id="32" presetID="22" presetClass="entr" presetSubtype="8" repeatCount="10000"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750"/>
                                        <p:tgtEl>
                                          <p:spTgt spid="15"/>
                                        </p:tgtEl>
                                      </p:cBhvr>
                                    </p:animEffect>
                                  </p:childTnLst>
                                </p:cTn>
                              </p:par>
                              <p:par>
                                <p:cTn id="35" presetID="22" presetClass="entr" presetSubtype="8" repeatCount="10000" fill="hold" nodeType="withEffect">
                                  <p:stCondLst>
                                    <p:cond delay="250"/>
                                  </p:stCondLst>
                                  <p:childTnLst>
                                    <p:set>
                                      <p:cBhvr>
                                        <p:cTn id="36" dur="1" fill="hold">
                                          <p:stCondLst>
                                            <p:cond delay="0"/>
                                          </p:stCondLst>
                                        </p:cTn>
                                        <p:tgtEl>
                                          <p:spTgt spid="36"/>
                                        </p:tgtEl>
                                        <p:attrNameLst>
                                          <p:attrName>style.visibility</p:attrName>
                                        </p:attrNameLst>
                                      </p:cBhvr>
                                      <p:to>
                                        <p:strVal val="visible"/>
                                      </p:to>
                                    </p:set>
                                    <p:animEffect transition="in" filter="wipe(left)">
                                      <p:cBhvr>
                                        <p:cTn id="37" dur="750"/>
                                        <p:tgtEl>
                                          <p:spTgt spid="36"/>
                                        </p:tgtEl>
                                      </p:cBhvr>
                                    </p:animEffect>
                                  </p:childTnLst>
                                </p:cTn>
                              </p:par>
                              <p:par>
                                <p:cTn id="38" presetID="22" presetClass="entr" presetSubtype="8" repeatCount="10000" fill="hold" nodeType="withEffect">
                                  <p:stCondLst>
                                    <p:cond delay="500"/>
                                  </p:stCondLst>
                                  <p:childTnLst>
                                    <p:set>
                                      <p:cBhvr>
                                        <p:cTn id="39" dur="1" fill="hold">
                                          <p:stCondLst>
                                            <p:cond delay="0"/>
                                          </p:stCondLst>
                                        </p:cTn>
                                        <p:tgtEl>
                                          <p:spTgt spid="39"/>
                                        </p:tgtEl>
                                        <p:attrNameLst>
                                          <p:attrName>style.visibility</p:attrName>
                                        </p:attrNameLst>
                                      </p:cBhvr>
                                      <p:to>
                                        <p:strVal val="visible"/>
                                      </p:to>
                                    </p:set>
                                    <p:animEffect transition="in" filter="wipe(left)">
                                      <p:cBhvr>
                                        <p:cTn id="40" dur="750"/>
                                        <p:tgtEl>
                                          <p:spTgt spid="39"/>
                                        </p:tgtEl>
                                      </p:cBhvr>
                                    </p:animEffect>
                                  </p:childTnLst>
                                </p:cTn>
                              </p:par>
                              <p:par>
                                <p:cTn id="41" presetID="22" presetClass="entr" presetSubtype="8" repeatCount="10000" fill="hold" nodeType="withEffect">
                                  <p:stCondLst>
                                    <p:cond delay="100"/>
                                  </p:stCondLst>
                                  <p:childTnLst>
                                    <p:set>
                                      <p:cBhvr>
                                        <p:cTn id="42" dur="1" fill="hold">
                                          <p:stCondLst>
                                            <p:cond delay="0"/>
                                          </p:stCondLst>
                                        </p:cTn>
                                        <p:tgtEl>
                                          <p:spTgt spid="41"/>
                                        </p:tgtEl>
                                        <p:attrNameLst>
                                          <p:attrName>style.visibility</p:attrName>
                                        </p:attrNameLst>
                                      </p:cBhvr>
                                      <p:to>
                                        <p:strVal val="visible"/>
                                      </p:to>
                                    </p:set>
                                    <p:animEffect transition="in" filter="wipe(left)">
                                      <p:cBhvr>
                                        <p:cTn id="43" dur="750"/>
                                        <p:tgtEl>
                                          <p:spTgt spid="41"/>
                                        </p:tgtEl>
                                      </p:cBhvr>
                                    </p:animEffect>
                                  </p:childTnLst>
                                </p:cTn>
                              </p:par>
                              <p:par>
                                <p:cTn id="44" presetID="10" presetClass="entr" presetSubtype="0" repeatCount="10000" fill="hold" grpId="0" nodeType="withEffect">
                                  <p:stCondLst>
                                    <p:cond delay="25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par>
                                <p:cTn id="47" presetID="10" presetClass="entr" presetSubtype="0" repeatCount="10000" fill="hold" grpId="0" nodeType="withEffect">
                                  <p:stCondLst>
                                    <p:cond delay="500"/>
                                  </p:stCondLst>
                                  <p:childTnLst>
                                    <p:set>
                                      <p:cBhvr>
                                        <p:cTn id="48" dur="1" fill="hold">
                                          <p:stCondLst>
                                            <p:cond delay="0"/>
                                          </p:stCondLst>
                                        </p:cTn>
                                        <p:tgtEl>
                                          <p:spTgt spid="43"/>
                                        </p:tgtEl>
                                        <p:attrNameLst>
                                          <p:attrName>style.visibility</p:attrName>
                                        </p:attrNameLst>
                                      </p:cBhvr>
                                      <p:to>
                                        <p:strVal val="visible"/>
                                      </p:to>
                                    </p:set>
                                    <p:animEffect transition="in" filter="fade">
                                      <p:cBhvr>
                                        <p:cTn id="49" dur="500"/>
                                        <p:tgtEl>
                                          <p:spTgt spid="4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iterate type="wd">
                                    <p:tmPct val="10000"/>
                                  </p:iterate>
                                  <p:childTnLst>
                                    <p:set>
                                      <p:cBhvr>
                                        <p:cTn id="53" dur="1" fill="hold">
                                          <p:stCondLst>
                                            <p:cond delay="0"/>
                                          </p:stCondLst>
                                        </p:cTn>
                                        <p:tgtEl>
                                          <p:spTgt spid="20">
                                            <p:txEl>
                                              <p:pRg st="1" end="1"/>
                                            </p:txEl>
                                          </p:spTgt>
                                        </p:tgtEl>
                                        <p:attrNameLst>
                                          <p:attrName>style.visibility</p:attrName>
                                        </p:attrNameLst>
                                      </p:cBhvr>
                                      <p:to>
                                        <p:strVal val="visible"/>
                                      </p:to>
                                    </p:set>
                                    <p:animEffect transition="in" filter="fade">
                                      <p:cBhvr>
                                        <p:cTn id="54" dur="500"/>
                                        <p:tgtEl>
                                          <p:spTgt spid="20">
                                            <p:txEl>
                                              <p:pRg st="1" end="1"/>
                                            </p:txEl>
                                          </p:spTgt>
                                        </p:tgtEl>
                                      </p:cBhvr>
                                    </p:animEffect>
                                  </p:childTnLst>
                                </p:cTn>
                              </p:par>
                            </p:childTnLst>
                          </p:cTn>
                        </p:par>
                        <p:par>
                          <p:cTn id="55" fill="hold">
                            <p:stCondLst>
                              <p:cond delay="1300"/>
                            </p:stCondLst>
                            <p:childTnLst>
                              <p:par>
                                <p:cTn id="56" presetID="10" presetClass="entr" presetSubtype="0" fill="hold" nodeType="after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fade">
                                      <p:cBhvr>
                                        <p:cTn id="58" dur="500"/>
                                        <p:tgtEl>
                                          <p:spTgt spid="2"/>
                                        </p:tgtEl>
                                      </p:cBhvr>
                                    </p:animEffect>
                                  </p:childTnLst>
                                </p:cTn>
                              </p:par>
                            </p:childTnLst>
                          </p:cTn>
                        </p:par>
                        <p:par>
                          <p:cTn id="59" fill="hold">
                            <p:stCondLst>
                              <p:cond delay="1800"/>
                            </p:stCondLst>
                            <p:childTnLst>
                              <p:par>
                                <p:cTn id="60" presetID="0" presetClass="path" presetSubtype="0" accel="50000" decel="50000" fill="hold" nodeType="afterEffect">
                                  <p:stCondLst>
                                    <p:cond delay="0"/>
                                  </p:stCondLst>
                                  <p:childTnLst>
                                    <p:animMotion origin="layout" path="M -0.00365 -0.00186 C 0.03958 -0.0088 0.08264 -0.01806 0.12482 -0.03218 C 0.14166 -0.03773 0.17621 -0.04375 0.17621 -0.04352 C 0.19427 -0.05047 0.19878 -0.03982 0.23489 -0.05672 C 0.27205 -0.06922 0.28142 -0.04607 0.32778 -0.03982 C 0.35347 -0.03357 0.471 0.11296 0.5 0.11458 " pathEditMode="relative" rAng="0" ptsTypes="ffffff">
                                      <p:cBhvr>
                                        <p:cTn id="61" dur="2000" fill="hold"/>
                                        <p:tgtEl>
                                          <p:spTgt spid="2"/>
                                        </p:tgtEl>
                                        <p:attrNameLst>
                                          <p:attrName>ppt_x</p:attrName>
                                          <p:attrName>ppt_y</p:attrName>
                                        </p:attrNameLst>
                                      </p:cBhvr>
                                      <p:rCtr x="25174" y="2454"/>
                                    </p:animMotion>
                                  </p:childTnLst>
                                </p:cTn>
                              </p:par>
                              <p:par>
                                <p:cTn id="62" presetID="6" presetClass="emph" presetSubtype="0" fill="hold" nodeType="withEffect">
                                  <p:stCondLst>
                                    <p:cond delay="0"/>
                                  </p:stCondLst>
                                  <p:childTnLst>
                                    <p:animScale>
                                      <p:cBhvr>
                                        <p:cTn id="63" dur="2000" fill="hold"/>
                                        <p:tgtEl>
                                          <p:spTgt spid="2"/>
                                        </p:tgtEl>
                                      </p:cBhvr>
                                      <p:by x="15000" y="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uiExpand="1" build="p" animBg="1"/>
      <p:bldP spid="22" grpId="0"/>
      <p:bldP spid="4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808" b="93215" l="2364" r="90000">
                        <a14:backgroundMark x1="44682" y1="80291" x2="37909" y2="39661"/>
                        <a14:backgroundMark x1="37682" y1="37318" x2="36500" y2="25121"/>
                        <a14:backgroundMark x1="38045" y1="21729" x2="63773" y2="18901"/>
                        <a14:backgroundMark x1="62455" y1="81099" x2="61636" y2="23425"/>
                        <a14:backgroundMark x1="54182" y1="75121" x2="53545" y2="55008"/>
                        <a14:backgroundMark x1="45045" y1="22940" x2="67636" y2="22536"/>
                        <a14:backgroundMark x1="65364" y1="81502" x2="70773" y2="11874"/>
                        <a14:backgroundMark x1="72545" y1="7351" x2="25909" y2="19952"/>
                        <a14:backgroundMark x1="35045" y1="11874" x2="19773" y2="17609"/>
                        <a14:backgroundMark x1="25045" y1="78514" x2="12182" y2="19144"/>
                        <a14:backgroundMark x1="13182" y1="18901" x2="13182" y2="18901"/>
                      </a14:backgroundRemoval>
                    </a14:imgEffect>
                  </a14:imgLayer>
                </a14:imgProps>
              </a:ext>
              <a:ext uri="{28A0092B-C50C-407E-A947-70E740481C1C}">
                <a14:useLocalDpi xmlns:a14="http://schemas.microsoft.com/office/drawing/2010/main" val="0"/>
              </a:ext>
            </a:extLst>
          </a:blip>
          <a:srcRect l="28552" t="24558" r="37664" b="17931"/>
          <a:stretch/>
        </p:blipFill>
        <p:spPr>
          <a:xfrm rot="5400000">
            <a:off x="6519108" y="2910998"/>
            <a:ext cx="504245" cy="482855"/>
          </a:xfrm>
          <a:prstGeom prst="rect">
            <a:avLst/>
          </a:prstGeom>
        </p:spPr>
      </p:pic>
      <p:grpSp>
        <p:nvGrpSpPr>
          <p:cNvPr id="45" name="Groupe 44"/>
          <p:cNvGrpSpPr/>
          <p:nvPr/>
        </p:nvGrpSpPr>
        <p:grpSpPr>
          <a:xfrm>
            <a:off x="6370380" y="2480403"/>
            <a:ext cx="831893" cy="1478921"/>
            <a:chOff x="6370380" y="2480403"/>
            <a:chExt cx="831893" cy="1478921"/>
          </a:xfrm>
        </p:grpSpPr>
        <p:pic>
          <p:nvPicPr>
            <p:cNvPr id="5" name="Image 4"/>
            <p:cNvPicPr>
              <a:picLocks noChangeAspect="1"/>
            </p:cNvPicPr>
            <p:nvPr/>
          </p:nvPicPr>
          <p:blipFill>
            <a:blip r:embed="rId4" cstate="print">
              <a:extLst>
                <a:ext uri="{BEBA8EAE-BF5A-486C-A8C5-ECC9F3942E4B}">
                  <a14:imgProps xmlns:a14="http://schemas.microsoft.com/office/drawing/2010/main">
                    <a14:imgLayer r:embed="rId5">
                      <a14:imgEffect>
                        <a14:backgroundRemoval t="808" b="93215" l="2364" r="90000">
                          <a14:backgroundMark x1="41011" y1="86000" x2="75843" y2="86500"/>
                          <a14:backgroundMark x1="76404" y1="81500" x2="80899" y2="31000"/>
                        </a14:backgroundRemoval>
                      </a14:imgEffect>
                    </a14:imgLayer>
                  </a14:imgProps>
                </a:ext>
                <a:ext uri="{28A0092B-C50C-407E-A947-70E740481C1C}">
                  <a14:useLocalDpi xmlns:a14="http://schemas.microsoft.com/office/drawing/2010/main" val="0"/>
                </a:ext>
              </a:extLst>
            </a:blip>
            <a:stretch>
              <a:fillRect/>
            </a:stretch>
          </p:blipFill>
          <p:spPr>
            <a:xfrm rot="5400000">
              <a:off x="6046866" y="2803917"/>
              <a:ext cx="1478921" cy="831893"/>
            </a:xfrm>
            <a:prstGeom prst="rect">
              <a:avLst/>
            </a:prstGeom>
          </p:spPr>
        </p:pic>
        <p:pic>
          <p:nvPicPr>
            <p:cNvPr id="11" name="Picture 9"/>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44700" r="57859" b="25435"/>
            <a:stretch/>
          </p:blipFill>
          <p:spPr bwMode="auto">
            <a:xfrm>
              <a:off x="6529803" y="3239245"/>
              <a:ext cx="54553" cy="100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3" descr="https://images-na.ssl-images-amazon.com/images/I/31TigYWJZ1L.jp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35035" r="38650" b="38214"/>
            <a:stretch/>
          </p:blipFill>
          <p:spPr bwMode="auto">
            <a:xfrm>
              <a:off x="6567802" y="3230247"/>
              <a:ext cx="45719" cy="10604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3" descr="https://images-na.ssl-images-amazon.com/images/I/31TigYWJZ1L.jp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35035" r="42708" b="38214"/>
            <a:stretch/>
          </p:blipFill>
          <p:spPr bwMode="auto">
            <a:xfrm>
              <a:off x="6595547" y="3211621"/>
              <a:ext cx="45719" cy="12791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LKM224"/>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704463">
              <a:off x="6631278" y="3208704"/>
              <a:ext cx="70379" cy="13374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s://media.licdn.com/mpr/mpr/AAEAAQAAAAAAAAU_AAAAJGRhNjI0ZTY3LTZlN2MtNGU5ZS04Y2FjLTZkNmZlNGIwOTc4Ng.jpg"/>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41750" b="92750" l="2579" r="27937"/>
                      </a14:imgEffect>
                      <a14:imgEffect>
                        <a14:brightnessContrast contrast="20000"/>
                      </a14:imgEffect>
                    </a14:imgLayer>
                  </a14:imgProps>
                </a:ext>
                <a:ext uri="{28A0092B-C50C-407E-A947-70E740481C1C}">
                  <a14:useLocalDpi xmlns:a14="http://schemas.microsoft.com/office/drawing/2010/main" val="0"/>
                </a:ext>
              </a:extLst>
            </a:blip>
            <a:srcRect t="42435" r="69912" b="8077"/>
            <a:stretch/>
          </p:blipFill>
          <p:spPr bwMode="auto">
            <a:xfrm rot="21042531">
              <a:off x="6628274" y="3125683"/>
              <a:ext cx="255392" cy="240770"/>
            </a:xfrm>
            <a:prstGeom prst="rect">
              <a:avLst/>
            </a:prstGeom>
            <a:noFill/>
            <a:extLst>
              <a:ext uri="{909E8E84-426E-40DD-AFC4-6F175D3DCCD1}">
                <a14:hiddenFill xmlns:a14="http://schemas.microsoft.com/office/drawing/2010/main">
                  <a:solidFill>
                    <a:srgbClr val="FFFFFF"/>
                  </a:solidFill>
                </a14:hiddenFill>
              </a:ext>
            </a:extLst>
          </p:spPr>
        </p:pic>
      </p:grpSp>
      <p:pic>
        <p:nvPicPr>
          <p:cNvPr id="25" name="Image 24"/>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727" b="98708" l="10000" r="90000">
                        <a14:foregroundMark x1="18773" y1="9855" x2="19182" y2="15590"/>
                        <a14:backgroundMark x1="30182" y1="13086" x2="66955" y2="7997"/>
                        <a14:backgroundMark x1="19818" y1="24233" x2="21318" y2="22052"/>
                        <a14:backgroundMark x1="21818" y1="27221" x2="20591" y2="27787"/>
                        <a14:backgroundMark x1="19182" y1="23829" x2="21909" y2="21405"/>
                        <a14:backgroundMark x1="19682" y1="28271" x2="22409" y2="26171"/>
                        <a14:backgroundMark x1="40500" y1="69386" x2="42818" y2="72375"/>
                        <a14:backgroundMark x1="39909" y1="49838" x2="42818" y2="54120"/>
                        <a14:backgroundMark x1="43682" y1="76171" x2="42682" y2="71325"/>
                        <a14:backgroundMark x1="61318" y1="43619" x2="62000" y2="42003"/>
                        <a14:backgroundMark x1="58318" y1="53393" x2="58318" y2="56947"/>
                        <a14:backgroundMark x1="62091" y1="63328" x2="61591" y2="59612"/>
                        <a14:backgroundMark x1="61591" y1="54281" x2="61318" y2="52989"/>
                        <a14:backgroundMark x1="58909" y1="68982" x2="59818" y2="69548"/>
                        <a14:backgroundMark x1="63818" y1="72213" x2="63682" y2="71325"/>
                        <a14:backgroundMark x1="58818" y1="61712" x2="58591" y2="60662"/>
                        <a14:backgroundMark x1="42682" y1="41842" x2="43500" y2="41680"/>
                        <a14:backgroundMark x1="56000" y1="39661" x2="58000" y2="41842"/>
                        <a14:backgroundMark x1="58318" y1="39499" x2="59500" y2="39015"/>
                        <a14:backgroundMark x1="19682" y1="42730" x2="21182" y2="42569"/>
                      </a14:backgroundRemoval>
                    </a14:imgEffect>
                  </a14:imgLayer>
                </a14:imgProps>
              </a:ext>
              <a:ext uri="{28A0092B-C50C-407E-A947-70E740481C1C}">
                <a14:useLocalDpi xmlns:a14="http://schemas.microsoft.com/office/drawing/2010/main" val="0"/>
              </a:ext>
            </a:extLst>
          </a:blip>
          <a:srcRect l="8986" r="30999"/>
          <a:stretch/>
        </p:blipFill>
        <p:spPr>
          <a:xfrm rot="5601938">
            <a:off x="2423208" y="1795581"/>
            <a:ext cx="4615384" cy="4325964"/>
          </a:xfrm>
          <a:prstGeom prst="rect">
            <a:avLst/>
          </a:prstGeom>
        </p:spPr>
      </p:pic>
      <p:pic>
        <p:nvPicPr>
          <p:cNvPr id="23" name="Image 22"/>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727" b="92569" l="10000" r="96000">
                        <a14:backgroundMark x1="40409" y1="10420" x2="43091" y2="87399"/>
                        <a14:backgroundMark x1="42682" y1="32956" x2="45182" y2="66721"/>
                        <a14:backgroundMark x1="45591" y1="42973" x2="45818" y2="60420"/>
                        <a14:backgroundMark x1="69136" y1="71163" x2="69545" y2="28514"/>
                        <a14:backgroundMark x1="65000" y1="26656" x2="68955" y2="35541"/>
                        <a14:backgroundMark x1="70818" y1="27383" x2="70818" y2="37399"/>
                        <a14:backgroundMark x1="71455" y1="28191" x2="71455" y2="42973"/>
                        <a14:backgroundMark x1="68727" y1="26656" x2="72045" y2="26656"/>
                        <a14:backgroundMark x1="39545" y1="88934" x2="38955" y2="32956"/>
                        <a14:backgroundMark x1="65409" y1="87076" x2="63727" y2="27060"/>
                        <a14:backgroundMark x1="63955" y1="88934" x2="71455" y2="89257"/>
                        <a14:backgroundMark x1="63545" y1="24798" x2="72500" y2="26333"/>
                        <a14:backgroundMark x1="39591" y1="7027" x2="45864" y2="7027"/>
                      </a14:backgroundRemoval>
                    </a14:imgEffect>
                  </a14:imgLayer>
                </a14:imgProps>
              </a:ext>
              <a:ext uri="{28A0092B-C50C-407E-A947-70E740481C1C}">
                <a14:useLocalDpi xmlns:a14="http://schemas.microsoft.com/office/drawing/2010/main" val="0"/>
              </a:ext>
            </a:extLst>
          </a:blip>
          <a:srcRect l="17565" r="5200" b="5527"/>
          <a:stretch/>
        </p:blipFill>
        <p:spPr>
          <a:xfrm rot="5400000">
            <a:off x="1775993" y="2343409"/>
            <a:ext cx="5504815" cy="3787566"/>
          </a:xfrm>
          <a:prstGeom prst="rect">
            <a:avLst/>
          </a:prstGeom>
        </p:spPr>
      </p:pic>
      <p:pic>
        <p:nvPicPr>
          <p:cNvPr id="26" name="Image 25"/>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27" name="Image 26"/>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4" name="Titre 1"/>
          <p:cNvSpPr txBox="1">
            <a:spLocks/>
          </p:cNvSpPr>
          <p:nvPr/>
        </p:nvSpPr>
        <p:spPr>
          <a:xfrm>
            <a:off x="611560" y="-243408"/>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6" name="Rectangle à coins arrondis 35"/>
          <p:cNvSpPr/>
          <p:nvPr/>
        </p:nvSpPr>
        <p:spPr>
          <a:xfrm>
            <a:off x="0" y="1011024"/>
            <a:ext cx="2160240" cy="947519"/>
          </a:xfrm>
          <a:prstGeom prst="wedgeRoundRectCallout">
            <a:avLst>
              <a:gd name="adj1" fmla="val 92043"/>
              <a:gd name="adj2" fmla="val 173079"/>
              <a:gd name="adj3" fmla="val 16667"/>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Interrupteur différentiel général 30 mA</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7" name="Rectangle à coins arrondis 36"/>
          <p:cNvSpPr/>
          <p:nvPr/>
        </p:nvSpPr>
        <p:spPr>
          <a:xfrm>
            <a:off x="4420072" y="996957"/>
            <a:ext cx="2872258" cy="947519"/>
          </a:xfrm>
          <a:prstGeom prst="wedgeRoundRectCallout">
            <a:avLst>
              <a:gd name="adj1" fmla="val -67261"/>
              <a:gd name="adj2" fmla="val 181121"/>
              <a:gd name="adj3" fmla="val 16667"/>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Alimentation stabilisée</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 230 V AC – 24 V DC</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8" name="Rectangle à coins arrondis 37"/>
          <p:cNvSpPr/>
          <p:nvPr/>
        </p:nvSpPr>
        <p:spPr>
          <a:xfrm>
            <a:off x="2249557" y="1032324"/>
            <a:ext cx="2160240" cy="947519"/>
          </a:xfrm>
          <a:prstGeom prst="wedgeRoundRectCallout">
            <a:avLst>
              <a:gd name="adj1" fmla="val 1213"/>
              <a:gd name="adj2" fmla="val 181121"/>
              <a:gd name="adj3" fmla="val 16667"/>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Disjoncteur circuit de commande</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9" name="Rectangle à coins arrondis 38"/>
          <p:cNvSpPr/>
          <p:nvPr/>
        </p:nvSpPr>
        <p:spPr>
          <a:xfrm>
            <a:off x="6808088" y="1944476"/>
            <a:ext cx="2160240" cy="1207949"/>
          </a:xfrm>
          <a:prstGeom prst="wedgeRoundRectCallout">
            <a:avLst>
              <a:gd name="adj1" fmla="val -129300"/>
              <a:gd name="adj2" fmla="val 59660"/>
              <a:gd name="adj3" fmla="val 16667"/>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Disjoncteurs circuits de puissance</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0" name="Rectangle à coins arrondis 39"/>
          <p:cNvSpPr/>
          <p:nvPr/>
        </p:nvSpPr>
        <p:spPr>
          <a:xfrm>
            <a:off x="-1" y="2703350"/>
            <a:ext cx="2436169" cy="947519"/>
          </a:xfrm>
          <a:prstGeom prst="wedgeRoundRectCallout">
            <a:avLst>
              <a:gd name="adj1" fmla="val 70148"/>
              <a:gd name="adj2" fmla="val 185142"/>
              <a:gd name="adj3" fmla="val 16667"/>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Récepteur radio  FAM 14 capteurs </a:t>
            </a:r>
            <a:r>
              <a:rPr lang="fr-FR" b="1" dirty="0" err="1" smtClean="0">
                <a:latin typeface="Verdana" panose="020B0604030504040204" pitchFamily="34" charset="0"/>
                <a:ea typeface="Verdana" panose="020B0604030504040204" pitchFamily="34" charset="0"/>
                <a:cs typeface="Verdana" panose="020B0604030504040204" pitchFamily="34" charset="0"/>
              </a:rPr>
              <a:t>Enocean</a:t>
            </a:r>
            <a:r>
              <a:rPr lang="fr-FR" b="1" dirty="0" smtClean="0">
                <a:latin typeface="Verdana" panose="020B0604030504040204" pitchFamily="34" charset="0"/>
                <a:ea typeface="Verdana" panose="020B0604030504040204" pitchFamily="34" charset="0"/>
                <a:cs typeface="Verdana" panose="020B0604030504040204" pitchFamily="34" charset="0"/>
              </a:rPr>
              <a:t> </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1" name="Rectangle à coins arrondis 40"/>
          <p:cNvSpPr/>
          <p:nvPr/>
        </p:nvSpPr>
        <p:spPr>
          <a:xfrm>
            <a:off x="-1" y="4653136"/>
            <a:ext cx="3542219" cy="1872208"/>
          </a:xfrm>
          <a:custGeom>
            <a:avLst/>
            <a:gdLst>
              <a:gd name="connsiteX0" fmla="*/ 0 w 2436169"/>
              <a:gd name="connsiteY0" fmla="*/ 312041 h 1872208"/>
              <a:gd name="connsiteX1" fmla="*/ 312041 w 2436169"/>
              <a:gd name="connsiteY1" fmla="*/ 0 h 1872208"/>
              <a:gd name="connsiteX2" fmla="*/ 1421099 w 2436169"/>
              <a:gd name="connsiteY2" fmla="*/ 0 h 1872208"/>
              <a:gd name="connsiteX3" fmla="*/ 1421099 w 2436169"/>
              <a:gd name="connsiteY3" fmla="*/ 0 h 1872208"/>
              <a:gd name="connsiteX4" fmla="*/ 2030141 w 2436169"/>
              <a:gd name="connsiteY4" fmla="*/ 0 h 1872208"/>
              <a:gd name="connsiteX5" fmla="*/ 2124128 w 2436169"/>
              <a:gd name="connsiteY5" fmla="*/ 0 h 1872208"/>
              <a:gd name="connsiteX6" fmla="*/ 2436169 w 2436169"/>
              <a:gd name="connsiteY6" fmla="*/ 312041 h 1872208"/>
              <a:gd name="connsiteX7" fmla="*/ 2436169 w 2436169"/>
              <a:gd name="connsiteY7" fmla="*/ 1092121 h 1872208"/>
              <a:gd name="connsiteX8" fmla="*/ 4002967 w 2436169"/>
              <a:gd name="connsiteY8" fmla="*/ 1072270 h 1872208"/>
              <a:gd name="connsiteX9" fmla="*/ 2436169 w 2436169"/>
              <a:gd name="connsiteY9" fmla="*/ 1560173 h 1872208"/>
              <a:gd name="connsiteX10" fmla="*/ 2436169 w 2436169"/>
              <a:gd name="connsiteY10" fmla="*/ 1560167 h 1872208"/>
              <a:gd name="connsiteX11" fmla="*/ 2124128 w 2436169"/>
              <a:gd name="connsiteY11" fmla="*/ 1872208 h 1872208"/>
              <a:gd name="connsiteX12" fmla="*/ 2030141 w 2436169"/>
              <a:gd name="connsiteY12" fmla="*/ 1872208 h 1872208"/>
              <a:gd name="connsiteX13" fmla="*/ 1421099 w 2436169"/>
              <a:gd name="connsiteY13" fmla="*/ 1872208 h 1872208"/>
              <a:gd name="connsiteX14" fmla="*/ 1421099 w 2436169"/>
              <a:gd name="connsiteY14" fmla="*/ 1872208 h 1872208"/>
              <a:gd name="connsiteX15" fmla="*/ 312041 w 2436169"/>
              <a:gd name="connsiteY15" fmla="*/ 1872208 h 1872208"/>
              <a:gd name="connsiteX16" fmla="*/ 0 w 2436169"/>
              <a:gd name="connsiteY16" fmla="*/ 1560167 h 1872208"/>
              <a:gd name="connsiteX17" fmla="*/ 0 w 2436169"/>
              <a:gd name="connsiteY17" fmla="*/ 1560173 h 1872208"/>
              <a:gd name="connsiteX18" fmla="*/ 0 w 2436169"/>
              <a:gd name="connsiteY18" fmla="*/ 1092121 h 1872208"/>
              <a:gd name="connsiteX19" fmla="*/ 0 w 2436169"/>
              <a:gd name="connsiteY19" fmla="*/ 1092121 h 1872208"/>
              <a:gd name="connsiteX20" fmla="*/ 0 w 2436169"/>
              <a:gd name="connsiteY20" fmla="*/ 312041 h 1872208"/>
              <a:gd name="connsiteX0" fmla="*/ 0 w 3545767"/>
              <a:gd name="connsiteY0" fmla="*/ 312041 h 1872208"/>
              <a:gd name="connsiteX1" fmla="*/ 312041 w 3545767"/>
              <a:gd name="connsiteY1" fmla="*/ 0 h 1872208"/>
              <a:gd name="connsiteX2" fmla="*/ 1421099 w 3545767"/>
              <a:gd name="connsiteY2" fmla="*/ 0 h 1872208"/>
              <a:gd name="connsiteX3" fmla="*/ 1421099 w 3545767"/>
              <a:gd name="connsiteY3" fmla="*/ 0 h 1872208"/>
              <a:gd name="connsiteX4" fmla="*/ 2030141 w 3545767"/>
              <a:gd name="connsiteY4" fmla="*/ 0 h 1872208"/>
              <a:gd name="connsiteX5" fmla="*/ 2124128 w 3545767"/>
              <a:gd name="connsiteY5" fmla="*/ 0 h 1872208"/>
              <a:gd name="connsiteX6" fmla="*/ 2436169 w 3545767"/>
              <a:gd name="connsiteY6" fmla="*/ 312041 h 1872208"/>
              <a:gd name="connsiteX7" fmla="*/ 2436169 w 3545767"/>
              <a:gd name="connsiteY7" fmla="*/ 1092121 h 1872208"/>
              <a:gd name="connsiteX8" fmla="*/ 3545767 w 3545767"/>
              <a:gd name="connsiteY8" fmla="*/ 729370 h 1872208"/>
              <a:gd name="connsiteX9" fmla="*/ 2436169 w 3545767"/>
              <a:gd name="connsiteY9" fmla="*/ 1560173 h 1872208"/>
              <a:gd name="connsiteX10" fmla="*/ 2436169 w 3545767"/>
              <a:gd name="connsiteY10" fmla="*/ 1560167 h 1872208"/>
              <a:gd name="connsiteX11" fmla="*/ 2124128 w 3545767"/>
              <a:gd name="connsiteY11" fmla="*/ 1872208 h 1872208"/>
              <a:gd name="connsiteX12" fmla="*/ 2030141 w 3545767"/>
              <a:gd name="connsiteY12" fmla="*/ 1872208 h 1872208"/>
              <a:gd name="connsiteX13" fmla="*/ 1421099 w 3545767"/>
              <a:gd name="connsiteY13" fmla="*/ 1872208 h 1872208"/>
              <a:gd name="connsiteX14" fmla="*/ 1421099 w 3545767"/>
              <a:gd name="connsiteY14" fmla="*/ 1872208 h 1872208"/>
              <a:gd name="connsiteX15" fmla="*/ 312041 w 3545767"/>
              <a:gd name="connsiteY15" fmla="*/ 1872208 h 1872208"/>
              <a:gd name="connsiteX16" fmla="*/ 0 w 3545767"/>
              <a:gd name="connsiteY16" fmla="*/ 1560167 h 1872208"/>
              <a:gd name="connsiteX17" fmla="*/ 0 w 3545767"/>
              <a:gd name="connsiteY17" fmla="*/ 1560173 h 1872208"/>
              <a:gd name="connsiteX18" fmla="*/ 0 w 3545767"/>
              <a:gd name="connsiteY18" fmla="*/ 1092121 h 1872208"/>
              <a:gd name="connsiteX19" fmla="*/ 0 w 3545767"/>
              <a:gd name="connsiteY19" fmla="*/ 1092121 h 1872208"/>
              <a:gd name="connsiteX20" fmla="*/ 0 w 3545767"/>
              <a:gd name="connsiteY20" fmla="*/ 312041 h 1872208"/>
              <a:gd name="connsiteX0" fmla="*/ 0 w 3330810"/>
              <a:gd name="connsiteY0" fmla="*/ 312041 h 1872208"/>
              <a:gd name="connsiteX1" fmla="*/ 312041 w 3330810"/>
              <a:gd name="connsiteY1" fmla="*/ 0 h 1872208"/>
              <a:gd name="connsiteX2" fmla="*/ 1421099 w 3330810"/>
              <a:gd name="connsiteY2" fmla="*/ 0 h 1872208"/>
              <a:gd name="connsiteX3" fmla="*/ 1421099 w 3330810"/>
              <a:gd name="connsiteY3" fmla="*/ 0 h 1872208"/>
              <a:gd name="connsiteX4" fmla="*/ 2030141 w 3330810"/>
              <a:gd name="connsiteY4" fmla="*/ 0 h 1872208"/>
              <a:gd name="connsiteX5" fmla="*/ 2124128 w 3330810"/>
              <a:gd name="connsiteY5" fmla="*/ 0 h 1872208"/>
              <a:gd name="connsiteX6" fmla="*/ 2436169 w 3330810"/>
              <a:gd name="connsiteY6" fmla="*/ 312041 h 1872208"/>
              <a:gd name="connsiteX7" fmla="*/ 2436169 w 3330810"/>
              <a:gd name="connsiteY7" fmla="*/ 1092121 h 1872208"/>
              <a:gd name="connsiteX8" fmla="*/ 3330810 w 3330810"/>
              <a:gd name="connsiteY8" fmla="*/ 748420 h 1872208"/>
              <a:gd name="connsiteX9" fmla="*/ 2436169 w 3330810"/>
              <a:gd name="connsiteY9" fmla="*/ 1560173 h 1872208"/>
              <a:gd name="connsiteX10" fmla="*/ 2436169 w 3330810"/>
              <a:gd name="connsiteY10" fmla="*/ 1560167 h 1872208"/>
              <a:gd name="connsiteX11" fmla="*/ 2124128 w 3330810"/>
              <a:gd name="connsiteY11" fmla="*/ 1872208 h 1872208"/>
              <a:gd name="connsiteX12" fmla="*/ 2030141 w 3330810"/>
              <a:gd name="connsiteY12" fmla="*/ 1872208 h 1872208"/>
              <a:gd name="connsiteX13" fmla="*/ 1421099 w 3330810"/>
              <a:gd name="connsiteY13" fmla="*/ 1872208 h 1872208"/>
              <a:gd name="connsiteX14" fmla="*/ 1421099 w 3330810"/>
              <a:gd name="connsiteY14" fmla="*/ 1872208 h 1872208"/>
              <a:gd name="connsiteX15" fmla="*/ 312041 w 3330810"/>
              <a:gd name="connsiteY15" fmla="*/ 1872208 h 1872208"/>
              <a:gd name="connsiteX16" fmla="*/ 0 w 3330810"/>
              <a:gd name="connsiteY16" fmla="*/ 1560167 h 1872208"/>
              <a:gd name="connsiteX17" fmla="*/ 0 w 3330810"/>
              <a:gd name="connsiteY17" fmla="*/ 1560173 h 1872208"/>
              <a:gd name="connsiteX18" fmla="*/ 0 w 3330810"/>
              <a:gd name="connsiteY18" fmla="*/ 1092121 h 1872208"/>
              <a:gd name="connsiteX19" fmla="*/ 0 w 3330810"/>
              <a:gd name="connsiteY19" fmla="*/ 1092121 h 1872208"/>
              <a:gd name="connsiteX20" fmla="*/ 0 w 3330810"/>
              <a:gd name="connsiteY20" fmla="*/ 312041 h 1872208"/>
              <a:gd name="connsiteX0" fmla="*/ 0 w 3330810"/>
              <a:gd name="connsiteY0" fmla="*/ 312041 h 1872208"/>
              <a:gd name="connsiteX1" fmla="*/ 312041 w 3330810"/>
              <a:gd name="connsiteY1" fmla="*/ 0 h 1872208"/>
              <a:gd name="connsiteX2" fmla="*/ 1421099 w 3330810"/>
              <a:gd name="connsiteY2" fmla="*/ 0 h 1872208"/>
              <a:gd name="connsiteX3" fmla="*/ 1421099 w 3330810"/>
              <a:gd name="connsiteY3" fmla="*/ 0 h 1872208"/>
              <a:gd name="connsiteX4" fmla="*/ 2030141 w 3330810"/>
              <a:gd name="connsiteY4" fmla="*/ 0 h 1872208"/>
              <a:gd name="connsiteX5" fmla="*/ 2124128 w 3330810"/>
              <a:gd name="connsiteY5" fmla="*/ 0 h 1872208"/>
              <a:gd name="connsiteX6" fmla="*/ 2436169 w 3330810"/>
              <a:gd name="connsiteY6" fmla="*/ 312041 h 1872208"/>
              <a:gd name="connsiteX7" fmla="*/ 2489909 w 3330810"/>
              <a:gd name="connsiteY7" fmla="*/ 1092121 h 1872208"/>
              <a:gd name="connsiteX8" fmla="*/ 3330810 w 3330810"/>
              <a:gd name="connsiteY8" fmla="*/ 748420 h 1872208"/>
              <a:gd name="connsiteX9" fmla="*/ 2436169 w 3330810"/>
              <a:gd name="connsiteY9" fmla="*/ 1560173 h 1872208"/>
              <a:gd name="connsiteX10" fmla="*/ 2436169 w 3330810"/>
              <a:gd name="connsiteY10" fmla="*/ 1560167 h 1872208"/>
              <a:gd name="connsiteX11" fmla="*/ 2124128 w 3330810"/>
              <a:gd name="connsiteY11" fmla="*/ 1872208 h 1872208"/>
              <a:gd name="connsiteX12" fmla="*/ 2030141 w 3330810"/>
              <a:gd name="connsiteY12" fmla="*/ 1872208 h 1872208"/>
              <a:gd name="connsiteX13" fmla="*/ 1421099 w 3330810"/>
              <a:gd name="connsiteY13" fmla="*/ 1872208 h 1872208"/>
              <a:gd name="connsiteX14" fmla="*/ 1421099 w 3330810"/>
              <a:gd name="connsiteY14" fmla="*/ 1872208 h 1872208"/>
              <a:gd name="connsiteX15" fmla="*/ 312041 w 3330810"/>
              <a:gd name="connsiteY15" fmla="*/ 1872208 h 1872208"/>
              <a:gd name="connsiteX16" fmla="*/ 0 w 3330810"/>
              <a:gd name="connsiteY16" fmla="*/ 1560167 h 1872208"/>
              <a:gd name="connsiteX17" fmla="*/ 0 w 3330810"/>
              <a:gd name="connsiteY17" fmla="*/ 1560173 h 1872208"/>
              <a:gd name="connsiteX18" fmla="*/ 0 w 3330810"/>
              <a:gd name="connsiteY18" fmla="*/ 1092121 h 1872208"/>
              <a:gd name="connsiteX19" fmla="*/ 0 w 3330810"/>
              <a:gd name="connsiteY19" fmla="*/ 1092121 h 1872208"/>
              <a:gd name="connsiteX20" fmla="*/ 0 w 3330810"/>
              <a:gd name="connsiteY20" fmla="*/ 312041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30810" h="1872208">
                <a:moveTo>
                  <a:pt x="0" y="312041"/>
                </a:moveTo>
                <a:cubicBezTo>
                  <a:pt x="0" y="139706"/>
                  <a:pt x="139706" y="0"/>
                  <a:pt x="312041" y="0"/>
                </a:cubicBezTo>
                <a:lnTo>
                  <a:pt x="1421099" y="0"/>
                </a:lnTo>
                <a:lnTo>
                  <a:pt x="1421099" y="0"/>
                </a:lnTo>
                <a:lnTo>
                  <a:pt x="2030141" y="0"/>
                </a:lnTo>
                <a:lnTo>
                  <a:pt x="2124128" y="0"/>
                </a:lnTo>
                <a:cubicBezTo>
                  <a:pt x="2296463" y="0"/>
                  <a:pt x="2436169" y="139706"/>
                  <a:pt x="2436169" y="312041"/>
                </a:cubicBezTo>
                <a:lnTo>
                  <a:pt x="2489909" y="1092121"/>
                </a:lnTo>
                <a:lnTo>
                  <a:pt x="3330810" y="748420"/>
                </a:lnTo>
                <a:lnTo>
                  <a:pt x="2436169" y="1560173"/>
                </a:lnTo>
                <a:lnTo>
                  <a:pt x="2436169" y="1560167"/>
                </a:lnTo>
                <a:cubicBezTo>
                  <a:pt x="2436169" y="1732502"/>
                  <a:pt x="2296463" y="1872208"/>
                  <a:pt x="2124128" y="1872208"/>
                </a:cubicBezTo>
                <a:lnTo>
                  <a:pt x="2030141" y="1872208"/>
                </a:lnTo>
                <a:lnTo>
                  <a:pt x="1421099" y="1872208"/>
                </a:lnTo>
                <a:lnTo>
                  <a:pt x="1421099" y="1872208"/>
                </a:lnTo>
                <a:lnTo>
                  <a:pt x="312041" y="1872208"/>
                </a:lnTo>
                <a:cubicBezTo>
                  <a:pt x="139706" y="1872208"/>
                  <a:pt x="0" y="1732502"/>
                  <a:pt x="0" y="1560167"/>
                </a:cubicBezTo>
                <a:lnTo>
                  <a:pt x="0" y="1560173"/>
                </a:lnTo>
                <a:lnTo>
                  <a:pt x="0" y="1092121"/>
                </a:lnTo>
                <a:lnTo>
                  <a:pt x="0" y="1092121"/>
                </a:lnTo>
                <a:lnTo>
                  <a:pt x="0" y="312041"/>
                </a:lnTo>
                <a:close/>
              </a:path>
            </a:pathLst>
          </a:cu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latin typeface="Verdana" panose="020B0604030504040204" pitchFamily="34" charset="0"/>
                <a:ea typeface="Verdana" panose="020B0604030504040204" pitchFamily="34" charset="0"/>
                <a:cs typeface="Verdana" panose="020B0604030504040204" pitchFamily="34" charset="0"/>
              </a:rPr>
              <a:t>Contacts </a:t>
            </a:r>
            <a:r>
              <a:rPr lang="fr-FR" b="1" dirty="0" err="1" smtClean="0">
                <a:latin typeface="Verdana" panose="020B0604030504040204" pitchFamily="34" charset="0"/>
                <a:ea typeface="Verdana" panose="020B0604030504040204" pitchFamily="34" charset="0"/>
                <a:cs typeface="Verdana" panose="020B0604030504040204" pitchFamily="34" charset="0"/>
              </a:rPr>
              <a:t>Eltako</a:t>
            </a:r>
            <a:r>
              <a:rPr lang="fr-FR" b="1" dirty="0" smtClean="0">
                <a:latin typeface="Verdana" panose="020B0604030504040204" pitchFamily="34" charset="0"/>
                <a:ea typeface="Verdana" panose="020B0604030504040204" pitchFamily="34" charset="0"/>
                <a:cs typeface="Verdana" panose="020B0604030504040204" pitchFamily="34" charset="0"/>
              </a:rPr>
              <a:t>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utilisés comme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interfaces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d’entrées de la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partie commande</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2" name="Rectangle à coins arrondis 41"/>
          <p:cNvSpPr/>
          <p:nvPr/>
        </p:nvSpPr>
        <p:spPr>
          <a:xfrm>
            <a:off x="3093856" y="5194834"/>
            <a:ext cx="4214448" cy="1557949"/>
          </a:xfrm>
          <a:custGeom>
            <a:avLst/>
            <a:gdLst>
              <a:gd name="connsiteX0" fmla="*/ 0 w 4214448"/>
              <a:gd name="connsiteY0" fmla="*/ 157923 h 947519"/>
              <a:gd name="connsiteX1" fmla="*/ 157923 w 4214448"/>
              <a:gd name="connsiteY1" fmla="*/ 0 h 947519"/>
              <a:gd name="connsiteX2" fmla="*/ 702408 w 4214448"/>
              <a:gd name="connsiteY2" fmla="*/ 0 h 947519"/>
              <a:gd name="connsiteX3" fmla="*/ 1719284 w 4214448"/>
              <a:gd name="connsiteY3" fmla="*/ -610430 h 947519"/>
              <a:gd name="connsiteX4" fmla="*/ 1756020 w 4214448"/>
              <a:gd name="connsiteY4" fmla="*/ 0 h 947519"/>
              <a:gd name="connsiteX5" fmla="*/ 4056525 w 4214448"/>
              <a:gd name="connsiteY5" fmla="*/ 0 h 947519"/>
              <a:gd name="connsiteX6" fmla="*/ 4214448 w 4214448"/>
              <a:gd name="connsiteY6" fmla="*/ 157923 h 947519"/>
              <a:gd name="connsiteX7" fmla="*/ 4214448 w 4214448"/>
              <a:gd name="connsiteY7" fmla="*/ 157920 h 947519"/>
              <a:gd name="connsiteX8" fmla="*/ 4214448 w 4214448"/>
              <a:gd name="connsiteY8" fmla="*/ 157920 h 947519"/>
              <a:gd name="connsiteX9" fmla="*/ 4214448 w 4214448"/>
              <a:gd name="connsiteY9" fmla="*/ 394800 h 947519"/>
              <a:gd name="connsiteX10" fmla="*/ 4214448 w 4214448"/>
              <a:gd name="connsiteY10" fmla="*/ 789596 h 947519"/>
              <a:gd name="connsiteX11" fmla="*/ 4056525 w 4214448"/>
              <a:gd name="connsiteY11" fmla="*/ 947519 h 947519"/>
              <a:gd name="connsiteX12" fmla="*/ 1756020 w 4214448"/>
              <a:gd name="connsiteY12" fmla="*/ 947519 h 947519"/>
              <a:gd name="connsiteX13" fmla="*/ 702408 w 4214448"/>
              <a:gd name="connsiteY13" fmla="*/ 947519 h 947519"/>
              <a:gd name="connsiteX14" fmla="*/ 702408 w 4214448"/>
              <a:gd name="connsiteY14" fmla="*/ 947519 h 947519"/>
              <a:gd name="connsiteX15" fmla="*/ 157923 w 4214448"/>
              <a:gd name="connsiteY15" fmla="*/ 947519 h 947519"/>
              <a:gd name="connsiteX16" fmla="*/ 0 w 4214448"/>
              <a:gd name="connsiteY16" fmla="*/ 789596 h 947519"/>
              <a:gd name="connsiteX17" fmla="*/ 0 w 4214448"/>
              <a:gd name="connsiteY17" fmla="*/ 394800 h 947519"/>
              <a:gd name="connsiteX18" fmla="*/ 0 w 4214448"/>
              <a:gd name="connsiteY18" fmla="*/ 157920 h 947519"/>
              <a:gd name="connsiteX19" fmla="*/ 0 w 4214448"/>
              <a:gd name="connsiteY19" fmla="*/ 157920 h 947519"/>
              <a:gd name="connsiteX20" fmla="*/ 0 w 4214448"/>
              <a:gd name="connsiteY20" fmla="*/ 157923 h 947519"/>
              <a:gd name="connsiteX0" fmla="*/ 0 w 4214448"/>
              <a:gd name="connsiteY0" fmla="*/ 768353 h 1557949"/>
              <a:gd name="connsiteX1" fmla="*/ 157923 w 4214448"/>
              <a:gd name="connsiteY1" fmla="*/ 610430 h 1557949"/>
              <a:gd name="connsiteX2" fmla="*/ 702408 w 4214448"/>
              <a:gd name="connsiteY2" fmla="*/ 610430 h 1557949"/>
              <a:gd name="connsiteX3" fmla="*/ 1719284 w 4214448"/>
              <a:gd name="connsiteY3" fmla="*/ 0 h 1557949"/>
              <a:gd name="connsiteX4" fmla="*/ 1451220 w 4214448"/>
              <a:gd name="connsiteY4" fmla="*/ 648530 h 1557949"/>
              <a:gd name="connsiteX5" fmla="*/ 4056525 w 4214448"/>
              <a:gd name="connsiteY5" fmla="*/ 610430 h 1557949"/>
              <a:gd name="connsiteX6" fmla="*/ 4214448 w 4214448"/>
              <a:gd name="connsiteY6" fmla="*/ 768353 h 1557949"/>
              <a:gd name="connsiteX7" fmla="*/ 4214448 w 4214448"/>
              <a:gd name="connsiteY7" fmla="*/ 768350 h 1557949"/>
              <a:gd name="connsiteX8" fmla="*/ 4214448 w 4214448"/>
              <a:gd name="connsiteY8" fmla="*/ 768350 h 1557949"/>
              <a:gd name="connsiteX9" fmla="*/ 4214448 w 4214448"/>
              <a:gd name="connsiteY9" fmla="*/ 1005230 h 1557949"/>
              <a:gd name="connsiteX10" fmla="*/ 4214448 w 4214448"/>
              <a:gd name="connsiteY10" fmla="*/ 1400026 h 1557949"/>
              <a:gd name="connsiteX11" fmla="*/ 4056525 w 4214448"/>
              <a:gd name="connsiteY11" fmla="*/ 1557949 h 1557949"/>
              <a:gd name="connsiteX12" fmla="*/ 1756020 w 4214448"/>
              <a:gd name="connsiteY12" fmla="*/ 1557949 h 1557949"/>
              <a:gd name="connsiteX13" fmla="*/ 702408 w 4214448"/>
              <a:gd name="connsiteY13" fmla="*/ 1557949 h 1557949"/>
              <a:gd name="connsiteX14" fmla="*/ 702408 w 4214448"/>
              <a:gd name="connsiteY14" fmla="*/ 1557949 h 1557949"/>
              <a:gd name="connsiteX15" fmla="*/ 157923 w 4214448"/>
              <a:gd name="connsiteY15" fmla="*/ 1557949 h 1557949"/>
              <a:gd name="connsiteX16" fmla="*/ 0 w 4214448"/>
              <a:gd name="connsiteY16" fmla="*/ 1400026 h 1557949"/>
              <a:gd name="connsiteX17" fmla="*/ 0 w 4214448"/>
              <a:gd name="connsiteY17" fmla="*/ 1005230 h 1557949"/>
              <a:gd name="connsiteX18" fmla="*/ 0 w 4214448"/>
              <a:gd name="connsiteY18" fmla="*/ 768350 h 1557949"/>
              <a:gd name="connsiteX19" fmla="*/ 0 w 4214448"/>
              <a:gd name="connsiteY19" fmla="*/ 768350 h 1557949"/>
              <a:gd name="connsiteX20" fmla="*/ 0 w 4214448"/>
              <a:gd name="connsiteY20" fmla="*/ 768353 h 155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14448" h="1557949">
                <a:moveTo>
                  <a:pt x="0" y="768353"/>
                </a:moveTo>
                <a:cubicBezTo>
                  <a:pt x="0" y="681135"/>
                  <a:pt x="70705" y="610430"/>
                  <a:pt x="157923" y="610430"/>
                </a:cubicBezTo>
                <a:lnTo>
                  <a:pt x="702408" y="610430"/>
                </a:lnTo>
                <a:lnTo>
                  <a:pt x="1719284" y="0"/>
                </a:lnTo>
                <a:lnTo>
                  <a:pt x="1451220" y="648530"/>
                </a:lnTo>
                <a:cubicBezTo>
                  <a:pt x="2218055" y="648530"/>
                  <a:pt x="3289690" y="610430"/>
                  <a:pt x="4056525" y="610430"/>
                </a:cubicBezTo>
                <a:cubicBezTo>
                  <a:pt x="4143743" y="610430"/>
                  <a:pt x="4214448" y="681135"/>
                  <a:pt x="4214448" y="768353"/>
                </a:cubicBezTo>
                <a:lnTo>
                  <a:pt x="4214448" y="768350"/>
                </a:lnTo>
                <a:lnTo>
                  <a:pt x="4214448" y="768350"/>
                </a:lnTo>
                <a:lnTo>
                  <a:pt x="4214448" y="1005230"/>
                </a:lnTo>
                <a:lnTo>
                  <a:pt x="4214448" y="1400026"/>
                </a:lnTo>
                <a:cubicBezTo>
                  <a:pt x="4214448" y="1487244"/>
                  <a:pt x="4143743" y="1557949"/>
                  <a:pt x="4056525" y="1557949"/>
                </a:cubicBezTo>
                <a:lnTo>
                  <a:pt x="1756020" y="1557949"/>
                </a:lnTo>
                <a:lnTo>
                  <a:pt x="702408" y="1557949"/>
                </a:lnTo>
                <a:lnTo>
                  <a:pt x="702408" y="1557949"/>
                </a:lnTo>
                <a:lnTo>
                  <a:pt x="157923" y="1557949"/>
                </a:lnTo>
                <a:cubicBezTo>
                  <a:pt x="70705" y="1557949"/>
                  <a:pt x="0" y="1487244"/>
                  <a:pt x="0" y="1400026"/>
                </a:cubicBezTo>
                <a:lnTo>
                  <a:pt x="0" y="1005230"/>
                </a:lnTo>
                <a:lnTo>
                  <a:pt x="0" y="768350"/>
                </a:lnTo>
                <a:lnTo>
                  <a:pt x="0" y="768350"/>
                </a:lnTo>
                <a:lnTo>
                  <a:pt x="0" y="768353"/>
                </a:lnTo>
                <a:close/>
              </a:path>
            </a:pathLst>
          </a:cu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smtClean="0">
              <a:latin typeface="Verdana" panose="020B0604030504040204" pitchFamily="34" charset="0"/>
              <a:ea typeface="Verdana" panose="020B0604030504040204" pitchFamily="34" charset="0"/>
              <a:cs typeface="Verdana" panose="020B0604030504040204" pitchFamily="34" charset="0"/>
            </a:endParaRPr>
          </a:p>
          <a:p>
            <a:pPr algn="ctr"/>
            <a:endParaRPr lang="fr-FR" b="1" dirty="0">
              <a:latin typeface="Verdana" panose="020B0604030504040204" pitchFamily="34" charset="0"/>
              <a:ea typeface="Verdana" panose="020B0604030504040204" pitchFamily="34" charset="0"/>
              <a:cs typeface="Verdana" panose="020B0604030504040204" pitchFamily="34" charset="0"/>
            </a:endParaRPr>
          </a:p>
          <a:p>
            <a:pPr algn="ctr"/>
            <a:r>
              <a:rPr lang="fr-FR" b="1" dirty="0" smtClean="0">
                <a:latin typeface="Verdana" panose="020B0604030504040204" pitchFamily="34" charset="0"/>
                <a:ea typeface="Verdana" panose="020B0604030504040204" pitchFamily="34" charset="0"/>
                <a:cs typeface="Verdana" panose="020B0604030504040204" pitchFamily="34" charset="0"/>
              </a:rPr>
              <a:t>Partie commande TC Mobile Phoenix Contact gestion des évènements mails SMS…</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4" name="Rectangle à coins arrondis 43"/>
          <p:cNvSpPr/>
          <p:nvPr/>
        </p:nvSpPr>
        <p:spPr>
          <a:xfrm>
            <a:off x="6610512" y="3264285"/>
            <a:ext cx="2451156" cy="2468971"/>
          </a:xfrm>
          <a:prstGeom prst="wedgeRoundRectCallout">
            <a:avLst>
              <a:gd name="adj1" fmla="val -103967"/>
              <a:gd name="adj2" fmla="val 17844"/>
              <a:gd name="adj3" fmla="val 16667"/>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Relais de sorties (puissance)</a:t>
            </a:r>
          </a:p>
          <a:p>
            <a:pPr algn="ctr"/>
            <a:r>
              <a:rPr lang="fr-FR" b="1" dirty="0" smtClean="0">
                <a:latin typeface="Verdana" panose="020B0604030504040204" pitchFamily="34" charset="0"/>
                <a:ea typeface="Verdana" panose="020B0604030504040204" pitchFamily="34" charset="0"/>
                <a:cs typeface="Verdana" panose="020B0604030504040204" pitchFamily="34" charset="0"/>
              </a:rPr>
              <a:t>Pour alimentation chauffage, éclairage, réfrigérateur, sirène…</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10" name="Groupe 9"/>
          <p:cNvGrpSpPr/>
          <p:nvPr/>
        </p:nvGrpSpPr>
        <p:grpSpPr>
          <a:xfrm rot="5400000">
            <a:off x="6220917" y="2410669"/>
            <a:ext cx="617030" cy="113943"/>
            <a:chOff x="-11341768" y="-676704"/>
            <a:chExt cx="10935369" cy="5332610"/>
          </a:xfrm>
        </p:grpSpPr>
        <p:pic>
          <p:nvPicPr>
            <p:cNvPr id="12" name="Picture 8" descr="https://images-na.ssl-images-amazon.com/images/I/41JhzoWnDkL.jpg"/>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1"/>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20431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2000" fill="hold"/>
                                        <p:tgtEl>
                                          <p:spTgt spid="25"/>
                                        </p:tgtEl>
                                        <p:attrNameLst>
                                          <p:attrName>ppt_w</p:attrName>
                                        </p:attrNameLst>
                                      </p:cBhvr>
                                      <p:tavLst>
                                        <p:tav tm="0">
                                          <p:val>
                                            <p:fltVal val="0"/>
                                          </p:val>
                                        </p:tav>
                                        <p:tav tm="100000">
                                          <p:val>
                                            <p:strVal val="#ppt_w"/>
                                          </p:val>
                                        </p:tav>
                                      </p:tavLst>
                                    </p:anim>
                                    <p:anim calcmode="lin" valueType="num">
                                      <p:cBhvr>
                                        <p:cTn id="8" dur="2000" fill="hold"/>
                                        <p:tgtEl>
                                          <p:spTgt spid="25"/>
                                        </p:tgtEl>
                                        <p:attrNameLst>
                                          <p:attrName>ppt_h</p:attrName>
                                        </p:attrNameLst>
                                      </p:cBhvr>
                                      <p:tavLst>
                                        <p:tav tm="0">
                                          <p:val>
                                            <p:fltVal val="0"/>
                                          </p:val>
                                        </p:tav>
                                        <p:tav tm="100000">
                                          <p:val>
                                            <p:strVal val="#ppt_h"/>
                                          </p:val>
                                        </p:tav>
                                      </p:tavLst>
                                    </p:anim>
                                    <p:animEffect transition="in" filter="fade">
                                      <p:cBhvr>
                                        <p:cTn id="9" dur="2000"/>
                                        <p:tgtEl>
                                          <p:spTgt spid="25"/>
                                        </p:tgtEl>
                                      </p:cBhvr>
                                    </p:animEffect>
                                  </p:childTnLst>
                                </p:cTn>
                              </p:par>
                              <p:par>
                                <p:cTn id="10" presetID="53" presetClass="entr" presetSubtype="16"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2000" fill="hold"/>
                                        <p:tgtEl>
                                          <p:spTgt spid="23"/>
                                        </p:tgtEl>
                                        <p:attrNameLst>
                                          <p:attrName>ppt_w</p:attrName>
                                        </p:attrNameLst>
                                      </p:cBhvr>
                                      <p:tavLst>
                                        <p:tav tm="0">
                                          <p:val>
                                            <p:fltVal val="0"/>
                                          </p:val>
                                        </p:tav>
                                        <p:tav tm="100000">
                                          <p:val>
                                            <p:strVal val="#ppt_w"/>
                                          </p:val>
                                        </p:tav>
                                      </p:tavLst>
                                    </p:anim>
                                    <p:anim calcmode="lin" valueType="num">
                                      <p:cBhvr>
                                        <p:cTn id="13" dur="2000" fill="hold"/>
                                        <p:tgtEl>
                                          <p:spTgt spid="23"/>
                                        </p:tgtEl>
                                        <p:attrNameLst>
                                          <p:attrName>ppt_h</p:attrName>
                                        </p:attrNameLst>
                                      </p:cBhvr>
                                      <p:tavLst>
                                        <p:tav tm="0">
                                          <p:val>
                                            <p:fltVal val="0"/>
                                          </p:val>
                                        </p:tav>
                                        <p:tav tm="100000">
                                          <p:val>
                                            <p:strVal val="#ppt_h"/>
                                          </p:val>
                                        </p:tav>
                                      </p:tavLst>
                                    </p:anim>
                                    <p:animEffect transition="in" filter="fade">
                                      <p:cBhvr>
                                        <p:cTn id="14" dur="2000"/>
                                        <p:tgtEl>
                                          <p:spTgt spid="23"/>
                                        </p:tgtEl>
                                      </p:cBhvr>
                                    </p:animEffect>
                                  </p:childTnLst>
                                </p:cTn>
                              </p:par>
                              <p:par>
                                <p:cTn id="15" presetID="0" presetClass="path" presetSubtype="0" accel="50000" decel="50000" fill="hold" nodeType="withEffect">
                                  <p:stCondLst>
                                    <p:cond delay="0"/>
                                  </p:stCondLst>
                                  <p:childTnLst>
                                    <p:animMotion origin="layout" path="M 0.25833 -0.06412 L 0.2125 -0.02801 L 0.12292 0.00255 L 0.00625 0.00811 " pathEditMode="relative" rAng="0" ptsTypes="AAAA">
                                      <p:cBhvr>
                                        <p:cTn id="16" dur="2000" fill="hold"/>
                                        <p:tgtEl>
                                          <p:spTgt spid="25"/>
                                        </p:tgtEl>
                                        <p:attrNameLst>
                                          <p:attrName>ppt_x</p:attrName>
                                          <p:attrName>ppt_y</p:attrName>
                                        </p:attrNameLst>
                                      </p:cBhvr>
                                      <p:rCtr x="-12604" y="3611"/>
                                    </p:animMotion>
                                  </p:childTnLst>
                                </p:cTn>
                              </p:par>
                              <p:par>
                                <p:cTn id="17" presetID="0" presetClass="path" presetSubtype="0" accel="50000" decel="50000" fill="hold" nodeType="withEffect">
                                  <p:stCondLst>
                                    <p:cond delay="0"/>
                                  </p:stCondLst>
                                  <p:childTnLst>
                                    <p:animMotion origin="layout" path="M 0.25833 -0.06412 L 0.2125 -0.02801 L 0.12292 0.00255 L 0.00625 0.00811 " pathEditMode="relative" rAng="0" ptsTypes="AAAA">
                                      <p:cBhvr>
                                        <p:cTn id="18" dur="2000" fill="hold"/>
                                        <p:tgtEl>
                                          <p:spTgt spid="23"/>
                                        </p:tgtEl>
                                        <p:attrNameLst>
                                          <p:attrName>ppt_x</p:attrName>
                                          <p:attrName>ppt_y</p:attrName>
                                        </p:attrNameLst>
                                      </p:cBhvr>
                                      <p:rCtr x="-12604" y="3611"/>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500"/>
                                  </p:stCondLst>
                                  <p:iterate type="wd">
                                    <p:tmPct val="10000"/>
                                  </p:iterate>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par>
                          <p:cTn id="24" fill="hold">
                            <p:stCondLst>
                              <p:cond delay="12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childTnLst>
                          </p:cTn>
                        </p:par>
                        <p:par>
                          <p:cTn id="28" fill="hold">
                            <p:stCondLst>
                              <p:cond delay="23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childTnLst>
                          </p:cTn>
                        </p:par>
                        <p:par>
                          <p:cTn id="32" fill="hold">
                            <p:stCondLst>
                              <p:cond delay="38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39"/>
                                        </p:tgtEl>
                                        <p:attrNameLst>
                                          <p:attrName>style.visibility</p:attrName>
                                        </p:attrNameLst>
                                      </p:cBhvr>
                                      <p:to>
                                        <p:strVal val="visible"/>
                                      </p:to>
                                    </p:set>
                                    <p:animEffect transition="in" filter="fade">
                                      <p:cBhvr>
                                        <p:cTn id="35" dur="500"/>
                                        <p:tgtEl>
                                          <p:spTgt spid="3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500"/>
                                  </p:stCondLst>
                                  <p:iterate type="wd">
                                    <p:tmPct val="10000"/>
                                  </p:iterate>
                                  <p:childTnLst>
                                    <p:set>
                                      <p:cBhvr>
                                        <p:cTn id="39" dur="1" fill="hold">
                                          <p:stCondLst>
                                            <p:cond delay="0"/>
                                          </p:stCondLst>
                                        </p:cTn>
                                        <p:tgtEl>
                                          <p:spTgt spid="44"/>
                                        </p:tgtEl>
                                        <p:attrNameLst>
                                          <p:attrName>style.visibility</p:attrName>
                                        </p:attrNameLst>
                                      </p:cBhvr>
                                      <p:to>
                                        <p:strVal val="visible"/>
                                      </p:to>
                                    </p:set>
                                    <p:animEffect transition="in" filter="fade">
                                      <p:cBhvr>
                                        <p:cTn id="40" dur="500"/>
                                        <p:tgtEl>
                                          <p:spTgt spid="44"/>
                                        </p:tgtEl>
                                      </p:cBhvr>
                                    </p:animEffect>
                                  </p:childTnLst>
                                </p:cTn>
                              </p:par>
                            </p:childTnLst>
                          </p:cTn>
                        </p:par>
                        <p:par>
                          <p:cTn id="41" fill="hold">
                            <p:stCondLst>
                              <p:cond delay="1750"/>
                            </p:stCondLst>
                            <p:childTnLst>
                              <p:par>
                                <p:cTn id="42" presetID="10" presetClass="entr" presetSubtype="0" fill="hold" grpId="0" nodeType="afterEffect">
                                  <p:stCondLst>
                                    <p:cond delay="500"/>
                                  </p:stCondLst>
                                  <p:iterate type="wd">
                                    <p:tmPct val="10000"/>
                                  </p:iterate>
                                  <p:childTnLst>
                                    <p:set>
                                      <p:cBhvr>
                                        <p:cTn id="43" dur="1" fill="hold">
                                          <p:stCondLst>
                                            <p:cond delay="0"/>
                                          </p:stCondLst>
                                        </p:cTn>
                                        <p:tgtEl>
                                          <p:spTgt spid="42"/>
                                        </p:tgtEl>
                                        <p:attrNameLst>
                                          <p:attrName>style.visibility</p:attrName>
                                        </p:attrNameLst>
                                      </p:cBhvr>
                                      <p:to>
                                        <p:strVal val="visible"/>
                                      </p:to>
                                    </p:set>
                                    <p:animEffect transition="in" filter="fade">
                                      <p:cBhvr>
                                        <p:cTn id="44" dur="500"/>
                                        <p:tgtEl>
                                          <p:spTgt spid="4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500"/>
                                  </p:stCondLst>
                                  <p:iterate type="wd">
                                    <p:tmPct val="10000"/>
                                  </p:iterate>
                                  <p:childTnLst>
                                    <p:set>
                                      <p:cBhvr>
                                        <p:cTn id="48" dur="1" fill="hold">
                                          <p:stCondLst>
                                            <p:cond delay="0"/>
                                          </p:stCondLst>
                                        </p:cTn>
                                        <p:tgtEl>
                                          <p:spTgt spid="41"/>
                                        </p:tgtEl>
                                        <p:attrNameLst>
                                          <p:attrName>style.visibility</p:attrName>
                                        </p:attrNameLst>
                                      </p:cBhvr>
                                      <p:to>
                                        <p:strVal val="visible"/>
                                      </p:to>
                                    </p:set>
                                    <p:animEffect transition="in" filter="fade">
                                      <p:cBhvr>
                                        <p:cTn id="49" dur="500"/>
                                        <p:tgtEl>
                                          <p:spTgt spid="41"/>
                                        </p:tgtEl>
                                      </p:cBhvr>
                                    </p:animEffect>
                                  </p:childTnLst>
                                </p:cTn>
                              </p:par>
                            </p:childTnLst>
                          </p:cTn>
                        </p:par>
                        <p:par>
                          <p:cTn id="50" fill="hold">
                            <p:stCondLst>
                              <p:cond delay="1450"/>
                            </p:stCondLst>
                            <p:childTnLst>
                              <p:par>
                                <p:cTn id="51" presetID="10" presetClass="entr" presetSubtype="0" fill="hold" grpId="0" nodeType="afterEffect">
                                  <p:stCondLst>
                                    <p:cond delay="500"/>
                                  </p:stCondLst>
                                  <p:iterate type="wd">
                                    <p:tmPct val="10000"/>
                                  </p:iterate>
                                  <p:childTnLst>
                                    <p:set>
                                      <p:cBhvr>
                                        <p:cTn id="52" dur="1" fill="hold">
                                          <p:stCondLst>
                                            <p:cond delay="0"/>
                                          </p:stCondLst>
                                        </p:cTn>
                                        <p:tgtEl>
                                          <p:spTgt spid="40"/>
                                        </p:tgtEl>
                                        <p:attrNameLst>
                                          <p:attrName>style.visibility</p:attrName>
                                        </p:attrNameLst>
                                      </p:cBhvr>
                                      <p:to>
                                        <p:strVal val="visible"/>
                                      </p:to>
                                    </p:set>
                                    <p:animEffect transition="in" filter="fade">
                                      <p:cBhvr>
                                        <p:cTn id="5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P spid="42"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4941"/>
            <a:ext cx="9144000" cy="6788117"/>
            <a:chOff x="0" y="34941"/>
            <a:chExt cx="9144000" cy="6788117"/>
          </a:xfrm>
        </p:grpSpPr>
        <p:pic>
          <p:nvPicPr>
            <p:cNvPr id="4" name="Image 3"/>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6" name="Image 5"/>
            <p:cNvPicPr>
              <a:picLocks noChangeAspect="1"/>
            </p:cNvPicPr>
            <p:nvPr/>
          </p:nvPicPr>
          <p:blipFill rotWithShape="1">
            <a:blip r:embed="rId4" cstate="print">
              <a:duotone>
                <a:prstClr val="black"/>
                <a:schemeClr val="accent1">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1026" name="Picture 2" descr="wireless_standard_icon_iso-iec"/>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2120" y="5724524"/>
            <a:ext cx="1905000" cy="11334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re 1"/>
          <p:cNvSpPr>
            <a:spLocks noGrp="1"/>
          </p:cNvSpPr>
          <p:nvPr>
            <p:ph type="title"/>
          </p:nvPr>
        </p:nvSpPr>
        <p:spPr>
          <a:xfrm>
            <a:off x="0" y="274638"/>
            <a:ext cx="9144000" cy="1498178"/>
          </a:xfrm>
          <a:gradFill flip="none" rotWithShape="1">
            <a:gsLst>
              <a:gs pos="51000">
                <a:schemeClr val="bg2">
                  <a:lumMod val="90000"/>
                  <a:alpha val="57000"/>
                </a:schemeClr>
              </a:gs>
              <a:gs pos="0">
                <a:schemeClr val="bg2">
                  <a:alpha val="55000"/>
                </a:schemeClr>
              </a:gs>
              <a:gs pos="100000">
                <a:schemeClr val="bg2">
                  <a:alpha val="66000"/>
                </a:schemeClr>
              </a:gs>
            </a:gsLst>
            <a:lin ang="5400000" scaled="0"/>
            <a:tileRect/>
          </a:gradFill>
          <a:effectLst>
            <a:softEdge rad="63500"/>
          </a:effectLst>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r>
              <a:rPr lang="fr-FR" sz="3600" b="1" dirty="0" smtClean="0">
                <a:latin typeface="Verdana" panose="020B0604030504040204" pitchFamily="34" charset="0"/>
                <a:ea typeface="Verdana" panose="020B0604030504040204" pitchFamily="34" charset="0"/>
                <a:cs typeface="Verdana" panose="020B0604030504040204" pitchFamily="34" charset="0"/>
              </a:rPr>
              <a:t> de technologie </a:t>
            </a:r>
            <a:r>
              <a:rPr lang="fr-FR" sz="3600" b="1" dirty="0" err="1" smtClean="0">
                <a:latin typeface="Verdana" panose="020B0604030504040204" pitchFamily="34" charset="0"/>
                <a:ea typeface="Verdana" panose="020B0604030504040204" pitchFamily="34" charset="0"/>
                <a:cs typeface="Verdana" panose="020B0604030504040204" pitchFamily="34" charset="0"/>
              </a:rPr>
              <a:t>EnOcean</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0" y="2060848"/>
            <a:ext cx="9144000" cy="4230413"/>
          </a:xfrm>
          <a:gradFill>
            <a:gsLst>
              <a:gs pos="51000">
                <a:schemeClr val="bg2">
                  <a:lumMod val="90000"/>
                  <a:alpha val="99000"/>
                </a:schemeClr>
              </a:gs>
              <a:gs pos="0">
                <a:schemeClr val="bg2">
                  <a:alpha val="70000"/>
                </a:schemeClr>
              </a:gs>
              <a:gs pos="100000">
                <a:schemeClr val="bg2">
                  <a:alpha val="61000"/>
                </a:schemeClr>
              </a:gs>
            </a:gsLst>
            <a:lin ang="5400000" scaled="0"/>
          </a:gradFill>
          <a:effectLst>
            <a:softEdge rad="101600"/>
          </a:effectLst>
        </p:spPr>
        <p:txBody>
          <a:bodyPr anchor="ctr">
            <a:normAutofit fontScale="70000" lnSpcReduction="2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La technologie </a:t>
            </a:r>
            <a:r>
              <a:rPr lang="fr-FR" dirty="0" err="1" smtClean="0">
                <a:latin typeface="Verdana" panose="020B0604030504040204" pitchFamily="34" charset="0"/>
                <a:ea typeface="Verdana" panose="020B0604030504040204" pitchFamily="34" charset="0"/>
                <a:cs typeface="Verdana" panose="020B0604030504040204" pitchFamily="34" charset="0"/>
              </a:rPr>
              <a:t>EnOcean</a:t>
            </a:r>
            <a:r>
              <a:rPr lang="fr-FR" dirty="0" smtClean="0">
                <a:latin typeface="Verdana" panose="020B0604030504040204" pitchFamily="34" charset="0"/>
                <a:ea typeface="Verdana" panose="020B0604030504040204" pitchFamily="34" charset="0"/>
                <a:cs typeface="Verdana" panose="020B0604030504040204" pitchFamily="34" charset="0"/>
              </a:rPr>
              <a:t>  utilisée pour la transmission d’information dans le domaine de la domotique se caractérise par une norme ISO/IEC 14543-3-10 . Cette transmission se fait sans fils et avec une alimentation autonome et durable. On utilise pour cela les effets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err="1" smtClean="0">
                <a:latin typeface="Verdana" panose="020B0604030504040204" pitchFamily="34" charset="0"/>
                <a:ea typeface="Verdana" panose="020B0604030504040204" pitchFamily="34" charset="0"/>
                <a:cs typeface="Verdana" panose="020B0604030504040204" pitchFamily="34" charset="0"/>
              </a:rPr>
              <a:t>piezo-électrique</a:t>
            </a:r>
            <a:r>
              <a:rPr lang="fr-FR" dirty="0" smtClean="0">
                <a:latin typeface="Verdana" panose="020B0604030504040204" pitchFamily="34" charset="0"/>
                <a:ea typeface="Verdana" panose="020B0604030504040204" pitchFamily="34" charset="0"/>
                <a:cs typeface="Verdana" panose="020B0604030504040204" pitchFamily="34" charset="0"/>
              </a:rPr>
              <a:t>, </a:t>
            </a:r>
            <a:r>
              <a:rPr lang="fr-FR" dirty="0" err="1" smtClean="0">
                <a:latin typeface="Verdana" panose="020B0604030504040204" pitchFamily="34" charset="0"/>
                <a:ea typeface="Verdana" panose="020B0604030504040204" pitchFamily="34" charset="0"/>
                <a:cs typeface="Verdana" panose="020B0604030504040204" pitchFamily="34" charset="0"/>
              </a:rPr>
              <a:t>thermo-électrique</a:t>
            </a:r>
            <a:r>
              <a:rPr lang="fr-FR" dirty="0" smtClean="0">
                <a:latin typeface="Verdana" panose="020B0604030504040204" pitchFamily="34" charset="0"/>
                <a:ea typeface="Verdana" panose="020B0604030504040204" pitchFamily="34" charset="0"/>
                <a:cs typeface="Verdana" panose="020B0604030504040204" pitchFamily="34" charset="0"/>
              </a:rPr>
              <a:t> ou photo-électrique.</a:t>
            </a:r>
          </a:p>
          <a:p>
            <a:endParaRPr lang="fr-FR" dirty="0" smtClean="0">
              <a:latin typeface="Verdana" panose="020B0604030504040204" pitchFamily="34" charset="0"/>
              <a:ea typeface="Verdana" panose="020B0604030504040204" pitchFamily="34" charset="0"/>
              <a:cs typeface="Verdana" panose="020B0604030504040204" pitchFamily="34" charset="0"/>
            </a:endParaRPr>
          </a:p>
          <a:p>
            <a:pPr marL="0" indent="0">
              <a:buNone/>
            </a:pPr>
            <a:r>
              <a:rPr lang="fr-FR" dirty="0" smtClean="0">
                <a:latin typeface="Verdana" panose="020B0604030504040204" pitchFamily="34" charset="0"/>
                <a:ea typeface="Verdana" panose="020B0604030504040204" pitchFamily="34" charset="0"/>
                <a:cs typeface="Verdana" panose="020B0604030504040204" pitchFamily="34" charset="0"/>
              </a:rPr>
              <a:t>Les fréquences radio utilisées sont de:</a:t>
            </a:r>
          </a:p>
          <a:p>
            <a:r>
              <a:rPr lang="fr-FR" dirty="0" smtClean="0">
                <a:latin typeface="Verdana" panose="020B0604030504040204" pitchFamily="34" charset="0"/>
                <a:ea typeface="Verdana" panose="020B0604030504040204" pitchFamily="34" charset="0"/>
                <a:cs typeface="Verdana" panose="020B0604030504040204" pitchFamily="34" charset="0"/>
              </a:rPr>
              <a:t>315</a:t>
            </a:r>
            <a:r>
              <a:rPr lang="fr-FR" dirty="0">
                <a:latin typeface="Verdana" panose="020B0604030504040204" pitchFamily="34" charset="0"/>
                <a:ea typeface="Verdana" panose="020B0604030504040204" pitchFamily="34" charset="0"/>
                <a:cs typeface="Verdana" panose="020B0604030504040204" pitchFamily="34" charset="0"/>
              </a:rPr>
              <a:t> MHz pour </a:t>
            </a:r>
            <a:r>
              <a:rPr lang="fr-FR" dirty="0" smtClean="0">
                <a:latin typeface="Verdana" panose="020B0604030504040204" pitchFamily="34" charset="0"/>
                <a:ea typeface="Verdana" panose="020B0604030504040204" pitchFamily="34" charset="0"/>
                <a:cs typeface="Verdana" panose="020B0604030504040204" pitchFamily="34" charset="0"/>
              </a:rPr>
              <a:t>l’Asie</a:t>
            </a:r>
          </a:p>
          <a:p>
            <a:r>
              <a:rPr lang="fr-FR" dirty="0">
                <a:latin typeface="Verdana" panose="020B0604030504040204" pitchFamily="34" charset="0"/>
                <a:ea typeface="Verdana" panose="020B0604030504040204" pitchFamily="34" charset="0"/>
                <a:cs typeface="Verdana" panose="020B0604030504040204" pitchFamily="34" charset="0"/>
              </a:rPr>
              <a:t>315 MHz et 902 MHz pour les USA et le Canada</a:t>
            </a:r>
            <a:endParaRPr lang="fr-FR" dirty="0" smtClean="0">
              <a:latin typeface="Verdana" panose="020B0604030504040204" pitchFamily="34" charset="0"/>
              <a:ea typeface="Verdana" panose="020B0604030504040204" pitchFamily="34" charset="0"/>
              <a:cs typeface="Verdana" panose="020B0604030504040204" pitchFamily="34" charset="0"/>
            </a:endParaRPr>
          </a:p>
          <a:p>
            <a:r>
              <a:rPr lang="fr-FR" dirty="0">
                <a:latin typeface="Verdana" panose="020B0604030504040204" pitchFamily="34" charset="0"/>
                <a:ea typeface="Verdana" panose="020B0604030504040204" pitchFamily="34" charset="0"/>
                <a:cs typeface="Verdana" panose="020B0604030504040204" pitchFamily="34" charset="0"/>
              </a:rPr>
              <a:t>868 MHz pour l’Europe et la </a:t>
            </a:r>
            <a:r>
              <a:rPr lang="fr-FR" dirty="0" smtClean="0">
                <a:latin typeface="Verdana" panose="020B0604030504040204" pitchFamily="34" charset="0"/>
                <a:ea typeface="Verdana" panose="020B0604030504040204" pitchFamily="34" charset="0"/>
                <a:cs typeface="Verdana" panose="020B0604030504040204" pitchFamily="34" charset="0"/>
              </a:rPr>
              <a:t>Chine</a:t>
            </a:r>
            <a:endParaRPr lang="fr-FR" dirty="0">
              <a:latin typeface="Verdana" panose="020B0604030504040204" pitchFamily="34" charset="0"/>
              <a:ea typeface="Verdana" panose="020B0604030504040204" pitchFamily="34" charset="0"/>
              <a:cs typeface="Verdana" panose="020B0604030504040204" pitchFamily="34" charset="0"/>
            </a:endParaRPr>
          </a:p>
          <a:p>
            <a:r>
              <a:rPr lang="fr-FR" dirty="0">
                <a:latin typeface="Verdana" panose="020B0604030504040204" pitchFamily="34" charset="0"/>
                <a:ea typeface="Verdana" panose="020B0604030504040204" pitchFamily="34" charset="0"/>
                <a:cs typeface="Verdana" panose="020B0604030504040204" pitchFamily="34" charset="0"/>
              </a:rPr>
              <a:t>928 MHz pour la </a:t>
            </a:r>
            <a:r>
              <a:rPr lang="fr-FR" dirty="0" smtClean="0">
                <a:latin typeface="Verdana" panose="020B0604030504040204" pitchFamily="34" charset="0"/>
                <a:ea typeface="Verdana" panose="020B0604030504040204" pitchFamily="34" charset="0"/>
                <a:cs typeface="Verdana" panose="020B0604030504040204" pitchFamily="34" charset="0"/>
              </a:rPr>
              <a:t>Japon</a:t>
            </a:r>
            <a:endParaRPr lang="fr-F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69839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4941"/>
            <a:ext cx="9144000" cy="6788117"/>
            <a:chOff x="0" y="34941"/>
            <a:chExt cx="9144000" cy="6788117"/>
          </a:xfrm>
        </p:grpSpPr>
        <p:pic>
          <p:nvPicPr>
            <p:cNvPr id="9" name="Image 8"/>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chemeClr val="accent1">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36512" y="188640"/>
            <a:ext cx="9144000" cy="1498178"/>
          </a:xfrm>
          <a:gradFill>
            <a:gsLst>
              <a:gs pos="56000">
                <a:schemeClr val="bg2">
                  <a:lumMod val="90000"/>
                  <a:alpha val="84000"/>
                </a:schemeClr>
              </a:gs>
              <a:gs pos="0">
                <a:schemeClr val="bg2">
                  <a:alpha val="63000"/>
                </a:schemeClr>
              </a:gs>
              <a:gs pos="100000">
                <a:schemeClr val="bg2">
                  <a:alpha val="64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r>
              <a:rPr lang="fr-FR" sz="3600" b="1" dirty="0" smtClean="0">
                <a:latin typeface="Verdana" panose="020B0604030504040204" pitchFamily="34" charset="0"/>
                <a:ea typeface="Verdana" panose="020B0604030504040204" pitchFamily="34" charset="0"/>
                <a:cs typeface="Verdana" panose="020B0604030504040204" pitchFamily="34" charset="0"/>
              </a:rPr>
              <a:t> de technologie </a:t>
            </a:r>
            <a:r>
              <a:rPr lang="fr-FR" sz="3600" b="1" dirty="0" err="1" smtClean="0">
                <a:latin typeface="Verdana" panose="020B0604030504040204" pitchFamily="34" charset="0"/>
                <a:ea typeface="Verdana" panose="020B0604030504040204" pitchFamily="34" charset="0"/>
                <a:cs typeface="Verdana" panose="020B0604030504040204" pitchFamily="34" charset="0"/>
              </a:rPr>
              <a:t>EnOcean</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0" y="2244005"/>
            <a:ext cx="9144000" cy="3201219"/>
          </a:xfrm>
          <a:gradFill>
            <a:gsLst>
              <a:gs pos="51000">
                <a:schemeClr val="bg2">
                  <a:lumMod val="90000"/>
                  <a:alpha val="99000"/>
                </a:schemeClr>
              </a:gs>
              <a:gs pos="0">
                <a:schemeClr val="bg2">
                  <a:alpha val="64000"/>
                </a:schemeClr>
              </a:gs>
              <a:gs pos="100000">
                <a:schemeClr val="bg2">
                  <a:alpha val="64000"/>
                </a:schemeClr>
              </a:gs>
            </a:gsLst>
            <a:lin ang="5400000" scaled="0"/>
          </a:gradFill>
        </p:spPr>
        <p:txBody>
          <a:bodyPr>
            <a:normAutofit fontScale="70000" lnSpcReduction="2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L’alimentation des capteurs présents sur ce système ne sera pas à réaliser pour ce qui est du contact de porte. Pour le détecteur combiné de  présence/luminosité, il faudra une luminosité ambiante de 200 lux au minimum, sinon une alimentation 12V CC ou deux piles seront nécessaires. Ces deux capteurs devront êtres préalablement chargés à la lumière naturelle sur 10 heures si on veut les utiliser avec l’alimentation photo électrique.</a:t>
            </a:r>
          </a:p>
          <a:p>
            <a:r>
              <a:rPr lang="fr-FR" dirty="0" smtClean="0">
                <a:latin typeface="Verdana" panose="020B0604030504040204" pitchFamily="34" charset="0"/>
                <a:ea typeface="Verdana" panose="020B0604030504040204" pitchFamily="34" charset="0"/>
                <a:cs typeface="Verdana" panose="020B0604030504040204" pitchFamily="34" charset="0"/>
              </a:rPr>
              <a:t>Pour le capteur de fumée, un pile 9 V lithium est fournie ce capteur assure aussi la fonction alarme nécessaire dans tout logement.</a:t>
            </a:r>
            <a:endParaRPr lang="fr-FR" dirty="0">
              <a:latin typeface="Verdana" panose="020B0604030504040204" pitchFamily="34" charset="0"/>
              <a:ea typeface="Verdana" panose="020B0604030504040204" pitchFamily="34" charset="0"/>
              <a:cs typeface="Verdana" panose="020B0604030504040204" pitchFamily="34" charset="0"/>
            </a:endParaRPr>
          </a:p>
        </p:txBody>
      </p:sp>
      <p:pic>
        <p:nvPicPr>
          <p:cNvPr id="13" name="Image 12"/>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9935" b="93053" l="10000" r="90000"/>
                    </a14:imgEffect>
                    <a14:imgEffect>
                      <a14:brightnessContrast bright="20000" contrast="20000"/>
                    </a14:imgEffect>
                  </a14:imgLayer>
                </a14:imgProps>
              </a:ext>
              <a:ext uri="{28A0092B-C50C-407E-A947-70E740481C1C}">
                <a14:useLocalDpi xmlns:a14="http://schemas.microsoft.com/office/drawing/2010/main" val="0"/>
              </a:ext>
            </a:extLst>
          </a:blip>
          <a:srcRect l="26175" t="22240" r="32746" b="7294"/>
          <a:stretch/>
        </p:blipFill>
        <p:spPr>
          <a:xfrm>
            <a:off x="7225449" y="5009228"/>
            <a:ext cx="1918551" cy="1851226"/>
          </a:xfrm>
          <a:prstGeom prst="rect">
            <a:avLst/>
          </a:prstGeom>
        </p:spPr>
      </p:pic>
      <p:pic>
        <p:nvPicPr>
          <p:cNvPr id="14" name="Image 13"/>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a:off x="4561518" y="4916064"/>
            <a:ext cx="2485887" cy="2037554"/>
          </a:xfrm>
          <a:prstGeom prst="rect">
            <a:avLst/>
          </a:prstGeom>
        </p:spPr>
      </p:pic>
      <p:pic>
        <p:nvPicPr>
          <p:cNvPr id="15" name="Image 14"/>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a:off x="-108520" y="5145546"/>
            <a:ext cx="2450259" cy="1578590"/>
          </a:xfrm>
          <a:prstGeom prst="rect">
            <a:avLst/>
          </a:prstGeom>
        </p:spPr>
      </p:pic>
      <p:pic>
        <p:nvPicPr>
          <p:cNvPr id="16" name="Image 15"/>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5412" b="93700" l="9000" r="89000">
                        <a14:backgroundMark x1="72091" y1="31341" x2="77818" y2="261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21662" t="4604" r="25770" b="6732"/>
          <a:stretch/>
        </p:blipFill>
        <p:spPr>
          <a:xfrm>
            <a:off x="2440785" y="5059974"/>
            <a:ext cx="1895155" cy="1798026"/>
          </a:xfrm>
          <a:prstGeom prst="rect">
            <a:avLst/>
          </a:prstGeom>
        </p:spPr>
      </p:pic>
      <p:pic>
        <p:nvPicPr>
          <p:cNvPr id="30" name="Picture 14"/>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28125" b="89453" l="16764" r="37262"/>
                    </a14:imgEffect>
                  </a14:imgLayer>
                </a14:imgProps>
              </a:ext>
              <a:ext uri="{28A0092B-C50C-407E-A947-70E740481C1C}">
                <a14:useLocalDpi xmlns:a14="http://schemas.microsoft.com/office/drawing/2010/main" val="0"/>
              </a:ext>
            </a:extLst>
          </a:blip>
          <a:srcRect l="15563" t="24618" r="69218" b="10545"/>
          <a:stretch/>
        </p:blipFill>
        <p:spPr bwMode="auto">
          <a:xfrm rot="5400000">
            <a:off x="7834971" y="587229"/>
            <a:ext cx="873655" cy="2092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4"/>
          <p:cNvPicPr>
            <a:picLocks noChangeAspect="1" noChangeArrowheads="1"/>
          </p:cNvPicPr>
          <p:nvPr/>
        </p:nvPicPr>
        <p:blipFill rotWithShape="1">
          <a:blip r:embed="rId20">
            <a:extLst>
              <a:ext uri="{BEBA8EAE-BF5A-486C-A8C5-ECC9F3942E4B}">
                <a14:imgProps xmlns:a14="http://schemas.microsoft.com/office/drawing/2010/main">
                  <a14:imgLayer r:embed="rId19">
                    <a14:imgEffect>
                      <a14:backgroundRemoval t="39193" b="71875" l="30381" r="38580"/>
                    </a14:imgEffect>
                  </a14:imgLayer>
                </a14:imgProps>
              </a:ext>
              <a:ext uri="{28A0092B-C50C-407E-A947-70E740481C1C}">
                <a14:useLocalDpi xmlns:a14="http://schemas.microsoft.com/office/drawing/2010/main" val="0"/>
              </a:ext>
            </a:extLst>
          </a:blip>
          <a:srcRect l="30150" t="37710" r="60051" b="28451"/>
          <a:stretch/>
        </p:blipFill>
        <p:spPr bwMode="auto">
          <a:xfrm rot="5400000">
            <a:off x="7893886" y="1372676"/>
            <a:ext cx="849974" cy="1650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3887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4"/>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e 7"/>
          <p:cNvGrpSpPr/>
          <p:nvPr/>
        </p:nvGrpSpPr>
        <p:grpSpPr>
          <a:xfrm>
            <a:off x="0" y="34941"/>
            <a:ext cx="9144000" cy="6788117"/>
            <a:chOff x="0" y="34941"/>
            <a:chExt cx="9144000" cy="6788117"/>
          </a:xfrm>
        </p:grpSpPr>
        <p:pic>
          <p:nvPicPr>
            <p:cNvPr id="9" name="Image 8"/>
            <p:cNvPicPr>
              <a:picLocks noChangeAspect="1"/>
            </p:cNvPicPr>
            <p:nvPr/>
          </p:nvPicPr>
          <p:blipFill>
            <a:blip r:embed="rId4">
              <a:duotone>
                <a:prstClr val="black"/>
                <a:schemeClr val="accent1">
                  <a:tint val="45000"/>
                  <a:satMod val="400000"/>
                </a:schemeClr>
              </a:duotone>
              <a:extLst>
                <a:ext uri="{BEBA8EAE-BF5A-486C-A8C5-ECC9F3942E4B}">
                  <a14:imgProps xmlns:a14="http://schemas.microsoft.com/office/drawing/2010/main">
                    <a14:imgLayer r:embed="rId5">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8" cstate="print">
              <a:duotone>
                <a:prstClr val="black"/>
                <a:schemeClr val="accent1">
                  <a:tint val="45000"/>
                  <a:satMod val="400000"/>
                </a:schemeClr>
              </a:duotone>
              <a:extLst>
                <a:ext uri="{BEBA8EAE-BF5A-486C-A8C5-ECC9F3942E4B}">
                  <a14:imgProps xmlns:a14="http://schemas.microsoft.com/office/drawing/2010/main">
                    <a14:imgLayer r:embed="rId9">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6" name="Image 5"/>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274638"/>
            <a:ext cx="9144000" cy="1498178"/>
          </a:xfrm>
          <a:gradFill>
            <a:gsLst>
              <a:gs pos="51000">
                <a:schemeClr val="bg2">
                  <a:lumMod val="90000"/>
                  <a:alpha val="84000"/>
                </a:schemeClr>
              </a:gs>
              <a:gs pos="0">
                <a:schemeClr val="bg2">
                  <a:alpha val="67000"/>
                </a:schemeClr>
              </a:gs>
              <a:gs pos="100000">
                <a:schemeClr val="bg2">
                  <a:alpha val="66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4355976" y="1909690"/>
            <a:ext cx="4788024" cy="4913368"/>
          </a:xfrm>
          <a:gradFill>
            <a:gsLst>
              <a:gs pos="51000">
                <a:schemeClr val="bg2">
                  <a:lumMod val="90000"/>
                  <a:alpha val="99000"/>
                </a:schemeClr>
              </a:gs>
              <a:gs pos="0">
                <a:schemeClr val="bg2">
                  <a:alpha val="67000"/>
                </a:schemeClr>
              </a:gs>
              <a:gs pos="100000">
                <a:schemeClr val="bg2">
                  <a:alpha val="67000"/>
                </a:schemeClr>
              </a:gs>
            </a:gsLst>
            <a:lin ang="5400000" scaled="0"/>
          </a:gradFill>
        </p:spPr>
        <p:txBody>
          <a:bodyPr>
            <a:noAutofit/>
          </a:bodyPr>
          <a:lstStyle/>
          <a:p>
            <a:r>
              <a:rPr lang="fr-FR" sz="2000" dirty="0" smtClean="0">
                <a:latin typeface="Verdana" panose="020B0604030504040204" pitchFamily="34" charset="0"/>
                <a:ea typeface="Verdana" panose="020B0604030504040204" pitchFamily="34" charset="0"/>
                <a:cs typeface="Verdana" panose="020B0604030504040204" pitchFamily="34" charset="0"/>
              </a:rPr>
              <a:t>Le module radio FAM 14 de l’entreprise ELTAKO sera alimenté en 230 V AC. Il fournira au bus les informations et l’alimentation nécessaire pour les deux modules « actionneurs » FSR14 2x.</a:t>
            </a:r>
          </a:p>
          <a:p>
            <a:r>
              <a:rPr lang="fr-FR" sz="2000" dirty="0" smtClean="0">
                <a:latin typeface="Verdana" panose="020B0604030504040204" pitchFamily="34" charset="0"/>
                <a:ea typeface="Verdana" panose="020B0604030504040204" pitchFamily="34" charset="0"/>
                <a:cs typeface="Verdana" panose="020B0604030504040204" pitchFamily="34" charset="0"/>
              </a:rPr>
              <a:t>Les cavalier de bus seront à positionner après avoir monté et raccordé les éléments</a:t>
            </a:r>
          </a:p>
          <a:p>
            <a:r>
              <a:rPr lang="fr-FR" sz="2000" dirty="0" smtClean="0">
                <a:latin typeface="Verdana" panose="020B0604030504040204" pitchFamily="34" charset="0"/>
                <a:ea typeface="Verdana" panose="020B0604030504040204" pitchFamily="34" charset="0"/>
                <a:cs typeface="Verdana" panose="020B0604030504040204" pitchFamily="34" charset="0"/>
              </a:rPr>
              <a:t>Le début et la fin du bus seront réalisés avec des demi-éléments marqués « </a:t>
            </a:r>
            <a:r>
              <a:rPr lang="el-GR" sz="2000" dirty="0" smtClean="0">
                <a:latin typeface="Verdana" panose="020B0604030504040204" pitchFamily="34" charset="0"/>
                <a:ea typeface="Verdana" panose="020B0604030504040204" pitchFamily="34" charset="0"/>
                <a:cs typeface="Verdana" panose="020B0604030504040204" pitchFamily="34" charset="0"/>
              </a:rPr>
              <a:t>Ω</a:t>
            </a:r>
            <a:r>
              <a:rPr lang="fr-FR" sz="2000" dirty="0" smtClean="0">
                <a:latin typeface="Verdana" panose="020B0604030504040204" pitchFamily="34" charset="0"/>
                <a:ea typeface="Verdana" panose="020B0604030504040204" pitchFamily="34" charset="0"/>
                <a:cs typeface="Verdana" panose="020B0604030504040204" pitchFamily="34" charset="0"/>
              </a:rPr>
              <a:t> ».</a:t>
            </a:r>
          </a:p>
          <a:p>
            <a:r>
              <a:rPr lang="fr-FR" sz="2000" dirty="0" smtClean="0">
                <a:latin typeface="Verdana" panose="020B0604030504040204" pitchFamily="34" charset="0"/>
                <a:ea typeface="Verdana" panose="020B0604030504040204" pitchFamily="34" charset="0"/>
                <a:cs typeface="Verdana" panose="020B0604030504040204" pitchFamily="34" charset="0"/>
              </a:rPr>
              <a:t>Le montage sera réalisé avec  l’outil spécialisé… « clic »</a:t>
            </a:r>
            <a:endParaRPr lang="fr-F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13" name="Groupe 12"/>
          <p:cNvGrpSpPr/>
          <p:nvPr/>
        </p:nvGrpSpPr>
        <p:grpSpPr>
          <a:xfrm>
            <a:off x="107504" y="-1179512"/>
            <a:ext cx="4045623" cy="7944998"/>
            <a:chOff x="-2694169" y="-3460434"/>
            <a:chExt cx="3575201" cy="7021161"/>
          </a:xfrm>
        </p:grpSpPr>
        <p:grpSp>
          <p:nvGrpSpPr>
            <p:cNvPr id="14" name="Groupe 13"/>
            <p:cNvGrpSpPr/>
            <p:nvPr/>
          </p:nvGrpSpPr>
          <p:grpSpPr>
            <a:xfrm>
              <a:off x="-2694169" y="-3460434"/>
              <a:ext cx="2183863" cy="6994891"/>
              <a:chOff x="-6087193" y="-7372201"/>
              <a:chExt cx="7668781" cy="19149331"/>
            </a:xfrm>
          </p:grpSpPr>
          <p:grpSp>
            <p:nvGrpSpPr>
              <p:cNvPr id="17" name="Groupe 16"/>
              <p:cNvGrpSpPr/>
              <p:nvPr/>
            </p:nvGrpSpPr>
            <p:grpSpPr>
              <a:xfrm rot="5400000">
                <a:off x="-8888573" y="-4570821"/>
                <a:ext cx="10935369" cy="5332610"/>
                <a:chOff x="-11341768" y="-676704"/>
                <a:chExt cx="10935369" cy="5332610"/>
              </a:xfrm>
            </p:grpSpPr>
            <p:pic>
              <p:nvPicPr>
                <p:cNvPr id="19" name="Picture 8" descr="https://images-na.ssl-images-amazon.com/images/I/41JhzoWnDkL.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8" name="Picture 9"/>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5"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p:cNvSpPr/>
          <p:nvPr/>
        </p:nvSpPr>
        <p:spPr>
          <a:xfrm>
            <a:off x="2153155" y="3557205"/>
            <a:ext cx="576064"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1526185" y="3557205"/>
            <a:ext cx="601517"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4" name="Groupe 23"/>
          <p:cNvGrpSpPr/>
          <p:nvPr/>
        </p:nvGrpSpPr>
        <p:grpSpPr>
          <a:xfrm>
            <a:off x="1187631" y="3501008"/>
            <a:ext cx="338554" cy="369332"/>
            <a:chOff x="1526185" y="3501008"/>
            <a:chExt cx="338554" cy="369332"/>
          </a:xfrm>
        </p:grpSpPr>
        <p:sp>
          <p:nvSpPr>
            <p:cNvPr id="22" name="Rectangle 21"/>
            <p:cNvSpPr/>
            <p:nvPr/>
          </p:nvSpPr>
          <p:spPr>
            <a:xfrm>
              <a:off x="1540724" y="3557205"/>
              <a:ext cx="294972"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1526185" y="3501008"/>
              <a:ext cx="338554" cy="369332"/>
            </a:xfrm>
            <a:prstGeom prst="rect">
              <a:avLst/>
            </a:prstGeom>
            <a:noFill/>
          </p:spPr>
          <p:txBody>
            <a:bodyPr wrap="none" rtlCol="0">
              <a:spAutoFit/>
            </a:bodyPr>
            <a:lstStyle/>
            <a:p>
              <a:r>
                <a:rPr lang="el-GR" dirty="0" smtClean="0"/>
                <a:t>Ω</a:t>
              </a:r>
              <a:endParaRPr lang="fr-FR" dirty="0"/>
            </a:p>
          </p:txBody>
        </p:sp>
      </p:grpSp>
      <p:sp>
        <p:nvSpPr>
          <p:cNvPr id="25" name="Rectangle 24"/>
          <p:cNvSpPr/>
          <p:nvPr/>
        </p:nvSpPr>
        <p:spPr>
          <a:xfrm>
            <a:off x="2754672" y="3557205"/>
            <a:ext cx="661235"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6" name="Groupe 25"/>
          <p:cNvGrpSpPr/>
          <p:nvPr/>
        </p:nvGrpSpPr>
        <p:grpSpPr>
          <a:xfrm>
            <a:off x="3441358" y="3501008"/>
            <a:ext cx="338554" cy="369332"/>
            <a:chOff x="1540724" y="3501008"/>
            <a:chExt cx="338554" cy="369332"/>
          </a:xfrm>
        </p:grpSpPr>
        <p:sp>
          <p:nvSpPr>
            <p:cNvPr id="27" name="Rectangle 26"/>
            <p:cNvSpPr/>
            <p:nvPr/>
          </p:nvSpPr>
          <p:spPr>
            <a:xfrm>
              <a:off x="1540724" y="3557205"/>
              <a:ext cx="294972"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p:cNvSpPr txBox="1"/>
            <p:nvPr/>
          </p:nvSpPr>
          <p:spPr>
            <a:xfrm>
              <a:off x="1540724" y="3501008"/>
              <a:ext cx="338554" cy="369332"/>
            </a:xfrm>
            <a:prstGeom prst="rect">
              <a:avLst/>
            </a:prstGeom>
            <a:noFill/>
          </p:spPr>
          <p:txBody>
            <a:bodyPr wrap="none" rtlCol="0">
              <a:spAutoFit/>
            </a:bodyPr>
            <a:lstStyle/>
            <a:p>
              <a:r>
                <a:rPr lang="el-GR" dirty="0" smtClean="0"/>
                <a:t>Ω</a:t>
              </a:r>
              <a:endParaRPr lang="fr-FR" dirty="0"/>
            </a:p>
          </p:txBody>
        </p:sp>
      </p:grpSp>
      <p:pic>
        <p:nvPicPr>
          <p:cNvPr id="30" name="Image 2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5400000">
            <a:off x="-847803" y="3775083"/>
            <a:ext cx="3886347" cy="2186070"/>
          </a:xfrm>
          <a:prstGeom prst="rect">
            <a:avLst/>
          </a:prstGeom>
        </p:spPr>
      </p:pic>
      <p:pic>
        <p:nvPicPr>
          <p:cNvPr id="31" name="Image 30"/>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5400000">
            <a:off x="1470459" y="3755986"/>
            <a:ext cx="3799049" cy="2136965"/>
          </a:xfrm>
          <a:prstGeom prst="rect">
            <a:avLst/>
          </a:prstGeom>
        </p:spPr>
      </p:pic>
      <p:sp>
        <p:nvSpPr>
          <p:cNvPr id="32" name="Rectangle 31"/>
          <p:cNvSpPr/>
          <p:nvPr/>
        </p:nvSpPr>
        <p:spPr>
          <a:xfrm>
            <a:off x="3995936" y="1988840"/>
            <a:ext cx="4788024" cy="4800515"/>
          </a:xfrm>
          <a:prstGeom prst="rect">
            <a:avLst/>
          </a:prstGeom>
          <a:solidFill>
            <a:srgbClr val="00B0F0">
              <a:alpha val="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avec flèche 28"/>
          <p:cNvCxnSpPr/>
          <p:nvPr/>
        </p:nvCxnSpPr>
        <p:spPr>
          <a:xfrm>
            <a:off x="1228467" y="3645024"/>
            <a:ext cx="319197" cy="0"/>
          </a:xfrm>
          <a:prstGeom prst="straightConnector1">
            <a:avLst/>
          </a:prstGeom>
          <a:ln w="381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3" name="ZoneTexte 32"/>
          <p:cNvSpPr txBox="1"/>
          <p:nvPr/>
        </p:nvSpPr>
        <p:spPr>
          <a:xfrm>
            <a:off x="1854200" y="2839088"/>
            <a:ext cx="712054" cy="369332"/>
          </a:xfrm>
          <a:prstGeom prst="rect">
            <a:avLst/>
          </a:prstGeom>
          <a:noFill/>
        </p:spPr>
        <p:txBody>
          <a:bodyPr wrap="none" rtlCol="0">
            <a:spAutoFit/>
          </a:bodyPr>
          <a:lstStyle/>
          <a:p>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BUS</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8435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par>
                                <p:cTn id="8" presetID="10" presetClass="entr" presetSubtype="0" fill="hold" grpId="0" nodeType="withEffect">
                                  <p:stCondLst>
                                    <p:cond delay="0"/>
                                  </p:stCondLst>
                                  <p:iterate type="wd">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par>
                          <p:cTn id="11" fill="hold">
                            <p:stCondLst>
                              <p:cond delay="2150"/>
                            </p:stCondLst>
                            <p:childTnLst>
                              <p:par>
                                <p:cTn id="12" presetID="53" presetClass="entr" presetSubtype="16"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par>
                          <p:cTn id="17" fill="hold">
                            <p:stCondLst>
                              <p:cond delay="2650"/>
                            </p:stCondLst>
                            <p:childTnLst>
                              <p:par>
                                <p:cTn id="18" presetID="10" presetClass="entr" presetSubtype="0" fill="hold" grpId="0"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par>
                          <p:cTn id="21" fill="hold">
                            <p:stCondLst>
                              <p:cond delay="3150"/>
                            </p:stCondLst>
                            <p:childTnLst>
                              <p:par>
                                <p:cTn id="22" presetID="10" presetClass="entr" presetSubtype="0"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0" presetClass="path" presetSubtype="0" repeatCount="4000" accel="50000" decel="50000" fill="hold" nodeType="withEffect">
                                  <p:stCondLst>
                                    <p:cond delay="0"/>
                                  </p:stCondLst>
                                  <p:childTnLst>
                                    <p:animMotion origin="layout" path="M 0.00173 -0.00231 L 0.24045 -2.22222E-6 " pathEditMode="relative" rAng="0" ptsTypes="AA">
                                      <p:cBhvr>
                                        <p:cTn id="26" dur="2000" fill="hold"/>
                                        <p:tgtEl>
                                          <p:spTgt spid="29"/>
                                        </p:tgtEl>
                                        <p:attrNameLst>
                                          <p:attrName>ppt_x</p:attrName>
                                          <p:attrName>ppt_y</p:attrName>
                                        </p:attrNameLst>
                                      </p:cBhvr>
                                      <p:rCtr x="11927" y="116"/>
                                    </p:animMotion>
                                  </p:childTnLst>
                                  <p:subTnLst>
                                    <p:set>
                                      <p:cBhvr override="childStyle">
                                        <p:cTn dur="1" fill="hold" display="0" masterRel="sameClick" afterEffect="1">
                                          <p:stCondLst>
                                            <p:cond evt="end" delay="0">
                                              <p:tn val="25"/>
                                            </p:cond>
                                          </p:stCondLst>
                                        </p:cTn>
                                        <p:tgtEl>
                                          <p:spTgt spid="29"/>
                                        </p:tgtEl>
                                        <p:attrNameLst>
                                          <p:attrName>style.visibility</p:attrName>
                                        </p:attrNameLst>
                                      </p:cBhvr>
                                      <p:to>
                                        <p:strVal val="hidden"/>
                                      </p:to>
                                    </p:set>
                                  </p:subTnLst>
                                </p:cTn>
                              </p:par>
                            </p:childTnLst>
                          </p:cTn>
                        </p:par>
                        <p:par>
                          <p:cTn id="27" fill="hold">
                            <p:stCondLst>
                              <p:cond delay="11150"/>
                            </p:stCondLst>
                            <p:childTnLst>
                              <p:par>
                                <p:cTn id="28" presetID="10" presetClass="exit" presetSubtype="0" fill="hold" grpId="1" nodeType="afterEffect">
                                  <p:stCondLst>
                                    <p:cond delay="0"/>
                                  </p:stCondLst>
                                  <p:childTnLst>
                                    <p:animEffect transition="out" filter="fade">
                                      <p:cBhvr>
                                        <p:cTn id="29" dur="500"/>
                                        <p:tgtEl>
                                          <p:spTgt spid="33"/>
                                        </p:tgtEl>
                                      </p:cBhvr>
                                    </p:animEffect>
                                    <p:set>
                                      <p:cBhvr>
                                        <p:cTn id="30" dur="1" fill="hold">
                                          <p:stCondLst>
                                            <p:cond delay="499"/>
                                          </p:stCondLst>
                                        </p:cTn>
                                        <p:tgtEl>
                                          <p:spTgt spid="3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iterate type="wd">
                                    <p:tmPct val="10000"/>
                                  </p:iterate>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500"/>
                                        <p:tgtEl>
                                          <p:spTgt spid="3">
                                            <p:txEl>
                                              <p:pRg st="1" end="1"/>
                                            </p:txEl>
                                          </p:spTgt>
                                        </p:tgtEl>
                                      </p:cBhvr>
                                    </p:animEffect>
                                  </p:childTnLst>
                                </p:cTn>
                              </p:par>
                            </p:childTnLst>
                          </p:cTn>
                        </p:par>
                        <p:par>
                          <p:cTn id="36" fill="hold">
                            <p:stCondLst>
                              <p:cond delay="1150"/>
                            </p:stCondLst>
                            <p:childTnLst>
                              <p:par>
                                <p:cTn id="37" presetID="10" presetClass="entr" presetSubtype="0" fill="hold" nodeType="afterEffect">
                                  <p:stCondLst>
                                    <p:cond delay="50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2" presetClass="entr" presetSubtype="1" fill="hold" nodeType="withEffect">
                                  <p:stCondLst>
                                    <p:cond delay="50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0-#ppt_h/2"/>
                                          </p:val>
                                        </p:tav>
                                        <p:tav tm="100000">
                                          <p:val>
                                            <p:strVal val="#ppt_y"/>
                                          </p:val>
                                        </p:tav>
                                      </p:tavLst>
                                    </p:anim>
                                  </p:childTnLst>
                                </p:cTn>
                              </p:par>
                            </p:childTnLst>
                          </p:cTn>
                        </p:par>
                        <p:par>
                          <p:cTn id="44" fill="hold">
                            <p:stCondLst>
                              <p:cond delay="2150"/>
                            </p:stCondLst>
                            <p:childTnLst>
                              <p:par>
                                <p:cTn id="45" presetID="10" presetClass="entr" presetSubtype="0" fill="hold" grpId="0" nodeType="afterEffect">
                                  <p:stCondLst>
                                    <p:cond delay="50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2" presetClass="entr" presetSubtype="1" fill="hold" grpId="1" nodeType="withEffect">
                                  <p:stCondLst>
                                    <p:cond delay="500"/>
                                  </p:stCondLst>
                                  <p:childTnLst>
                                    <p:set>
                                      <p:cBhvr>
                                        <p:cTn id="49" dur="1" fill="hold">
                                          <p:stCondLst>
                                            <p:cond delay="0"/>
                                          </p:stCondLst>
                                        </p:cTn>
                                        <p:tgtEl>
                                          <p:spTgt spid="21"/>
                                        </p:tgtEl>
                                        <p:attrNameLst>
                                          <p:attrName>style.visibility</p:attrName>
                                        </p:attrNameLst>
                                      </p:cBhvr>
                                      <p:to>
                                        <p:strVal val="visible"/>
                                      </p:to>
                                    </p:set>
                                    <p:anim calcmode="lin" valueType="num">
                                      <p:cBhvr additive="base">
                                        <p:cTn id="50" dur="500" fill="hold"/>
                                        <p:tgtEl>
                                          <p:spTgt spid="21"/>
                                        </p:tgtEl>
                                        <p:attrNameLst>
                                          <p:attrName>ppt_x</p:attrName>
                                        </p:attrNameLst>
                                      </p:cBhvr>
                                      <p:tavLst>
                                        <p:tav tm="0">
                                          <p:val>
                                            <p:strVal val="#ppt_x"/>
                                          </p:val>
                                        </p:tav>
                                        <p:tav tm="100000">
                                          <p:val>
                                            <p:strVal val="#ppt_x"/>
                                          </p:val>
                                        </p:tav>
                                      </p:tavLst>
                                    </p:anim>
                                    <p:anim calcmode="lin" valueType="num">
                                      <p:cBhvr additive="base">
                                        <p:cTn id="51" dur="500" fill="hold"/>
                                        <p:tgtEl>
                                          <p:spTgt spid="21"/>
                                        </p:tgtEl>
                                        <p:attrNameLst>
                                          <p:attrName>ppt_y</p:attrName>
                                        </p:attrNameLst>
                                      </p:cBhvr>
                                      <p:tavLst>
                                        <p:tav tm="0">
                                          <p:val>
                                            <p:strVal val="0-#ppt_h/2"/>
                                          </p:val>
                                        </p:tav>
                                        <p:tav tm="100000">
                                          <p:val>
                                            <p:strVal val="#ppt_y"/>
                                          </p:val>
                                        </p:tav>
                                      </p:tavLst>
                                    </p:anim>
                                  </p:childTnLst>
                                </p:cTn>
                              </p:par>
                            </p:childTnLst>
                          </p:cTn>
                        </p:par>
                        <p:par>
                          <p:cTn id="52" fill="hold">
                            <p:stCondLst>
                              <p:cond delay="3150"/>
                            </p:stCondLst>
                            <p:childTnLst>
                              <p:par>
                                <p:cTn id="53" presetID="10" presetClass="entr" presetSubtype="0" fill="hold" grpId="0" nodeType="afterEffect">
                                  <p:stCondLst>
                                    <p:cond delay="50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500"/>
                                        <p:tgtEl>
                                          <p:spTgt spid="4"/>
                                        </p:tgtEl>
                                      </p:cBhvr>
                                    </p:animEffect>
                                  </p:childTnLst>
                                </p:cTn>
                              </p:par>
                              <p:par>
                                <p:cTn id="56" presetID="2" presetClass="entr" presetSubtype="1" fill="hold" grpId="1" nodeType="withEffect">
                                  <p:stCondLst>
                                    <p:cond delay="500"/>
                                  </p:stCondLst>
                                  <p:childTnLst>
                                    <p:set>
                                      <p:cBhvr>
                                        <p:cTn id="57" dur="1" fill="hold">
                                          <p:stCondLst>
                                            <p:cond delay="0"/>
                                          </p:stCondLst>
                                        </p:cTn>
                                        <p:tgtEl>
                                          <p:spTgt spid="4"/>
                                        </p:tgtEl>
                                        <p:attrNameLst>
                                          <p:attrName>style.visibility</p:attrName>
                                        </p:attrNameLst>
                                      </p:cBhvr>
                                      <p:to>
                                        <p:strVal val="visible"/>
                                      </p:to>
                                    </p:set>
                                    <p:anim calcmode="lin" valueType="num">
                                      <p:cBhvr additive="base">
                                        <p:cTn id="58" dur="500" fill="hold"/>
                                        <p:tgtEl>
                                          <p:spTgt spid="4"/>
                                        </p:tgtEl>
                                        <p:attrNameLst>
                                          <p:attrName>ppt_x</p:attrName>
                                        </p:attrNameLst>
                                      </p:cBhvr>
                                      <p:tavLst>
                                        <p:tav tm="0">
                                          <p:val>
                                            <p:strVal val="#ppt_x"/>
                                          </p:val>
                                        </p:tav>
                                        <p:tav tm="100000">
                                          <p:val>
                                            <p:strVal val="#ppt_x"/>
                                          </p:val>
                                        </p:tav>
                                      </p:tavLst>
                                    </p:anim>
                                    <p:anim calcmode="lin" valueType="num">
                                      <p:cBhvr additive="base">
                                        <p:cTn id="59" dur="500" fill="hold"/>
                                        <p:tgtEl>
                                          <p:spTgt spid="4"/>
                                        </p:tgtEl>
                                        <p:attrNameLst>
                                          <p:attrName>ppt_y</p:attrName>
                                        </p:attrNameLst>
                                      </p:cBhvr>
                                      <p:tavLst>
                                        <p:tav tm="0">
                                          <p:val>
                                            <p:strVal val="0-#ppt_h/2"/>
                                          </p:val>
                                        </p:tav>
                                        <p:tav tm="100000">
                                          <p:val>
                                            <p:strVal val="#ppt_y"/>
                                          </p:val>
                                        </p:tav>
                                      </p:tavLst>
                                    </p:anim>
                                  </p:childTnLst>
                                </p:cTn>
                              </p:par>
                            </p:childTnLst>
                          </p:cTn>
                        </p:par>
                        <p:par>
                          <p:cTn id="60" fill="hold">
                            <p:stCondLst>
                              <p:cond delay="4150"/>
                            </p:stCondLst>
                            <p:childTnLst>
                              <p:par>
                                <p:cTn id="61" presetID="10" presetClass="entr" presetSubtype="0" fill="hold" grpId="0" nodeType="afterEffect">
                                  <p:stCondLst>
                                    <p:cond delay="50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2" presetClass="entr" presetSubtype="1" fill="hold" grpId="1" nodeType="withEffect">
                                  <p:stCondLst>
                                    <p:cond delay="500"/>
                                  </p:stCondLst>
                                  <p:childTnLst>
                                    <p:set>
                                      <p:cBhvr>
                                        <p:cTn id="65" dur="1" fill="hold">
                                          <p:stCondLst>
                                            <p:cond delay="0"/>
                                          </p:stCondLst>
                                        </p:cTn>
                                        <p:tgtEl>
                                          <p:spTgt spid="25"/>
                                        </p:tgtEl>
                                        <p:attrNameLst>
                                          <p:attrName>style.visibility</p:attrName>
                                        </p:attrNameLst>
                                      </p:cBhvr>
                                      <p:to>
                                        <p:strVal val="visible"/>
                                      </p:to>
                                    </p:set>
                                    <p:anim calcmode="lin" valueType="num">
                                      <p:cBhvr additive="base">
                                        <p:cTn id="66" dur="500" fill="hold"/>
                                        <p:tgtEl>
                                          <p:spTgt spid="25"/>
                                        </p:tgtEl>
                                        <p:attrNameLst>
                                          <p:attrName>ppt_x</p:attrName>
                                        </p:attrNameLst>
                                      </p:cBhvr>
                                      <p:tavLst>
                                        <p:tav tm="0">
                                          <p:val>
                                            <p:strVal val="#ppt_x"/>
                                          </p:val>
                                        </p:tav>
                                        <p:tav tm="100000">
                                          <p:val>
                                            <p:strVal val="#ppt_x"/>
                                          </p:val>
                                        </p:tav>
                                      </p:tavLst>
                                    </p:anim>
                                    <p:anim calcmode="lin" valueType="num">
                                      <p:cBhvr additive="base">
                                        <p:cTn id="67" dur="500" fill="hold"/>
                                        <p:tgtEl>
                                          <p:spTgt spid="25"/>
                                        </p:tgtEl>
                                        <p:attrNameLst>
                                          <p:attrName>ppt_y</p:attrName>
                                        </p:attrNameLst>
                                      </p:cBhvr>
                                      <p:tavLst>
                                        <p:tav tm="0">
                                          <p:val>
                                            <p:strVal val="0-#ppt_h/2"/>
                                          </p:val>
                                        </p:tav>
                                        <p:tav tm="100000">
                                          <p:val>
                                            <p:strVal val="#ppt_y"/>
                                          </p:val>
                                        </p:tav>
                                      </p:tavLst>
                                    </p:anim>
                                  </p:childTnLst>
                                </p:cTn>
                              </p:par>
                            </p:childTnLst>
                          </p:cTn>
                        </p:par>
                        <p:par>
                          <p:cTn id="68" fill="hold">
                            <p:stCondLst>
                              <p:cond delay="5150"/>
                            </p:stCondLst>
                            <p:childTnLst>
                              <p:par>
                                <p:cTn id="69" presetID="10" presetClass="entr" presetSubtype="0" fill="hold" nodeType="afterEffect">
                                  <p:stCondLst>
                                    <p:cond delay="50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par>
                                <p:cTn id="72" presetID="2" presetClass="entr" presetSubtype="1" fill="hold" nodeType="withEffect">
                                  <p:stCondLst>
                                    <p:cond delay="500"/>
                                  </p:stCondLst>
                                  <p:childTnLst>
                                    <p:set>
                                      <p:cBhvr>
                                        <p:cTn id="73" dur="1" fill="hold">
                                          <p:stCondLst>
                                            <p:cond delay="0"/>
                                          </p:stCondLst>
                                        </p:cTn>
                                        <p:tgtEl>
                                          <p:spTgt spid="26"/>
                                        </p:tgtEl>
                                        <p:attrNameLst>
                                          <p:attrName>style.visibility</p:attrName>
                                        </p:attrNameLst>
                                      </p:cBhvr>
                                      <p:to>
                                        <p:strVal val="visible"/>
                                      </p:to>
                                    </p:set>
                                    <p:anim calcmode="lin" valueType="num">
                                      <p:cBhvr additive="base">
                                        <p:cTn id="74" dur="500" fill="hold"/>
                                        <p:tgtEl>
                                          <p:spTgt spid="26"/>
                                        </p:tgtEl>
                                        <p:attrNameLst>
                                          <p:attrName>ppt_x</p:attrName>
                                        </p:attrNameLst>
                                      </p:cBhvr>
                                      <p:tavLst>
                                        <p:tav tm="0">
                                          <p:val>
                                            <p:strVal val="#ppt_x"/>
                                          </p:val>
                                        </p:tav>
                                        <p:tav tm="100000">
                                          <p:val>
                                            <p:strVal val="#ppt_x"/>
                                          </p:val>
                                        </p:tav>
                                      </p:tavLst>
                                    </p:anim>
                                    <p:anim calcmode="lin" valueType="num">
                                      <p:cBhvr additive="base">
                                        <p:cTn id="75"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iterate type="wd">
                                    <p:tmPct val="10000"/>
                                  </p:iterate>
                                  <p:childTnLst>
                                    <p:set>
                                      <p:cBhvr>
                                        <p:cTn id="79" dur="1" fill="hold">
                                          <p:stCondLst>
                                            <p:cond delay="0"/>
                                          </p:stCondLst>
                                        </p:cTn>
                                        <p:tgtEl>
                                          <p:spTgt spid="3">
                                            <p:txEl>
                                              <p:pRg st="2" end="2"/>
                                            </p:txEl>
                                          </p:spTgt>
                                        </p:tgtEl>
                                        <p:attrNameLst>
                                          <p:attrName>style.visibility</p:attrName>
                                        </p:attrNameLst>
                                      </p:cBhvr>
                                      <p:to>
                                        <p:strVal val="visible"/>
                                      </p:to>
                                    </p:set>
                                    <p:animEffect transition="in" filter="fade">
                                      <p:cBhvr>
                                        <p:cTn id="80" dur="500"/>
                                        <p:tgtEl>
                                          <p:spTgt spid="3">
                                            <p:txEl>
                                              <p:pRg st="2" end="2"/>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iterate type="wd">
                                    <p:tmPct val="10000"/>
                                  </p:iterate>
                                  <p:childTnLst>
                                    <p:set>
                                      <p:cBhvr>
                                        <p:cTn id="84" dur="1" fill="hold">
                                          <p:stCondLst>
                                            <p:cond delay="0"/>
                                          </p:stCondLst>
                                        </p:cTn>
                                        <p:tgtEl>
                                          <p:spTgt spid="3">
                                            <p:txEl>
                                              <p:pRg st="3" end="3"/>
                                            </p:txEl>
                                          </p:spTgt>
                                        </p:tgtEl>
                                        <p:attrNameLst>
                                          <p:attrName>style.visibility</p:attrName>
                                        </p:attrNameLst>
                                      </p:cBhvr>
                                      <p:to>
                                        <p:strVal val="visible"/>
                                      </p:to>
                                    </p:set>
                                    <p:animEffect transition="in" filter="fade">
                                      <p:cBhvr>
                                        <p:cTn id="85" dur="500"/>
                                        <p:tgtEl>
                                          <p:spTgt spid="3">
                                            <p:txEl>
                                              <p:pRg st="3" end="3"/>
                                            </p:txEl>
                                          </p:spTgt>
                                        </p:tgtEl>
                                      </p:cBhvr>
                                    </p:animEffect>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0" restart="whenNotActive" fill="hold" evtFilter="cancelBubble" nodeType="interactiveSeq">
                <p:stCondLst>
                  <p:cond evt="onClick" delay="0">
                    <p:tgtEl>
                      <p:spTgt spid="32"/>
                    </p:tgtEl>
                  </p:cond>
                </p:stCondLst>
                <p:endSync evt="end" delay="0">
                  <p:rtn val="all"/>
                </p:endSync>
                <p:childTnLst>
                  <p:par>
                    <p:cTn id="91" fill="hold">
                      <p:stCondLst>
                        <p:cond delay="0"/>
                      </p:stCondLst>
                      <p:childTnLst>
                        <p:par>
                          <p:cTn id="92" fill="hold">
                            <p:stCondLst>
                              <p:cond delay="0"/>
                            </p:stCondLst>
                            <p:childTnLst>
                              <p:par>
                                <p:cTn id="93" presetID="10" presetClass="entr" presetSubtype="0" fill="hold" nodeType="afterEffect">
                                  <p:stCondLst>
                                    <p:cond delay="500"/>
                                  </p:stCondLst>
                                  <p:childTnLst>
                                    <p:set>
                                      <p:cBhvr>
                                        <p:cTn id="94" dur="1" fill="hold">
                                          <p:stCondLst>
                                            <p:cond delay="0"/>
                                          </p:stCondLst>
                                        </p:cTn>
                                        <p:tgtEl>
                                          <p:spTgt spid="30"/>
                                        </p:tgtEl>
                                        <p:attrNameLst>
                                          <p:attrName>style.visibility</p:attrName>
                                        </p:attrNameLst>
                                      </p:cBhvr>
                                      <p:to>
                                        <p:strVal val="visible"/>
                                      </p:to>
                                    </p:set>
                                    <p:animEffect transition="in" filter="fade">
                                      <p:cBhvr>
                                        <p:cTn id="95" dur="500"/>
                                        <p:tgtEl>
                                          <p:spTgt spid="30"/>
                                        </p:tgtEl>
                                      </p:cBhvr>
                                    </p:animEffect>
                                  </p:childTnLst>
                                </p:cTn>
                              </p:par>
                            </p:childTnLst>
                          </p:cTn>
                        </p:par>
                        <p:par>
                          <p:cTn id="96" fill="hold">
                            <p:stCondLst>
                              <p:cond delay="1000"/>
                            </p:stCondLst>
                            <p:childTnLst>
                              <p:par>
                                <p:cTn id="97" presetID="10" presetClass="entr" presetSubtype="0" fill="hold" nodeType="afterEffect">
                                  <p:stCondLst>
                                    <p:cond delay="500"/>
                                  </p:stCondLst>
                                  <p:childTnLst>
                                    <p:set>
                                      <p:cBhvr>
                                        <p:cTn id="98" dur="1" fill="hold">
                                          <p:stCondLst>
                                            <p:cond delay="0"/>
                                          </p:stCondLst>
                                        </p:cTn>
                                        <p:tgtEl>
                                          <p:spTgt spid="31"/>
                                        </p:tgtEl>
                                        <p:attrNameLst>
                                          <p:attrName>style.visibility</p:attrName>
                                        </p:attrNameLst>
                                      </p:cBhvr>
                                      <p:to>
                                        <p:strVal val="visible"/>
                                      </p:to>
                                    </p:set>
                                    <p:animEffect transition="in" filter="fade">
                                      <p:cBhvr>
                                        <p:cTn id="99" dur="500"/>
                                        <p:tgtEl>
                                          <p:spTgt spid="31"/>
                                        </p:tgtEl>
                                      </p:cBhvr>
                                    </p:animEffect>
                                  </p:childTnLst>
                                </p:cTn>
                              </p:par>
                            </p:childTnLst>
                          </p:cTn>
                        </p:par>
                      </p:childTnLst>
                    </p:cTn>
                  </p:par>
                </p:childTnLst>
              </p:cTn>
              <p:nextCondLst>
                <p:cond evt="onClick" delay="0">
                  <p:tgtEl>
                    <p:spTgt spid="32"/>
                  </p:tgtEl>
                </p:cond>
              </p:nextCondLst>
            </p:seq>
          </p:childTnLst>
        </p:cTn>
      </p:par>
    </p:tnLst>
    <p:bldLst>
      <p:bldP spid="3" grpId="0" uiExpand="1" build="p" animBg="1"/>
      <p:bldP spid="4" grpId="0" animBg="1"/>
      <p:bldP spid="4" grpId="1" animBg="1"/>
      <p:bldP spid="21" grpId="0" animBg="1"/>
      <p:bldP spid="21" grpId="1" animBg="1"/>
      <p:bldP spid="25" grpId="0" animBg="1"/>
      <p:bldP spid="25" grpId="1" animBg="1"/>
      <p:bldP spid="32" grpId="0" animBg="1"/>
      <p:bldP spid="33" grpId="0"/>
      <p:bldP spid="3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4941"/>
            <a:ext cx="9144000" cy="6788117"/>
            <a:chOff x="0" y="34941"/>
            <a:chExt cx="9144000" cy="6788117"/>
          </a:xfrm>
        </p:grpSpPr>
        <p:pic>
          <p:nvPicPr>
            <p:cNvPr id="9" name="Image 8"/>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4" cstate="print">
              <a:duotone>
                <a:prstClr val="black"/>
                <a:schemeClr val="accent1">
                  <a:tint val="45000"/>
                  <a:satMod val="400000"/>
                </a:schemeClr>
              </a:duotone>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44624"/>
            <a:ext cx="9144000" cy="1498178"/>
          </a:xfrm>
          <a:gradFill>
            <a:gsLst>
              <a:gs pos="51000">
                <a:schemeClr val="bg2">
                  <a:lumMod val="90000"/>
                  <a:alpha val="95000"/>
                </a:schemeClr>
              </a:gs>
              <a:gs pos="0">
                <a:schemeClr val="bg2">
                  <a:lumMod val="99000"/>
                  <a:lumOff val="1000"/>
                  <a:alpha val="67000"/>
                </a:schemeClr>
              </a:gs>
              <a:gs pos="100000">
                <a:schemeClr val="bg2">
                  <a:alpha val="63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4010137" y="2997893"/>
            <a:ext cx="5133864" cy="987216"/>
          </a:xfrm>
          <a:gradFill>
            <a:gsLst>
              <a:gs pos="51000">
                <a:schemeClr val="bg2">
                  <a:lumMod val="90000"/>
                  <a:alpha val="99000"/>
                </a:schemeClr>
              </a:gs>
              <a:gs pos="0">
                <a:schemeClr val="bg2">
                  <a:alpha val="63000"/>
                </a:schemeClr>
              </a:gs>
              <a:gs pos="100000">
                <a:schemeClr val="bg2">
                  <a:alpha val="64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Dans un premier temps il sera peut-être nécessaire de remettre à zéro la mémoire des modules FSR14.</a:t>
            </a:r>
          </a:p>
        </p:txBody>
      </p:sp>
      <p:grpSp>
        <p:nvGrpSpPr>
          <p:cNvPr id="12" name="Groupe 11"/>
          <p:cNvGrpSpPr/>
          <p:nvPr/>
        </p:nvGrpSpPr>
        <p:grpSpPr>
          <a:xfrm>
            <a:off x="-36512" y="-1179512"/>
            <a:ext cx="4045623" cy="7944998"/>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Espace réservé du contenu 2"/>
          <p:cNvSpPr txBox="1">
            <a:spLocks/>
          </p:cNvSpPr>
          <p:nvPr/>
        </p:nvSpPr>
        <p:spPr>
          <a:xfrm>
            <a:off x="1751974" y="1484784"/>
            <a:ext cx="7392027" cy="1466556"/>
          </a:xfrm>
          <a:prstGeom prst="rect">
            <a:avLst/>
          </a:prstGeom>
          <a:gradFill>
            <a:gsLst>
              <a:gs pos="51000">
                <a:schemeClr val="bg2">
                  <a:lumMod val="90000"/>
                  <a:alpha val="99000"/>
                </a:schemeClr>
              </a:gs>
              <a:gs pos="0">
                <a:schemeClr val="bg2">
                  <a:alpha val="63000"/>
                </a:schemeClr>
              </a:gs>
              <a:gs pos="100000">
                <a:schemeClr val="bg2">
                  <a:alpha val="65000"/>
                </a:schemeClr>
              </a:gs>
            </a:gsLst>
            <a:lin ang="5400000" scaled="0"/>
          </a:gra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Deux parties dans la mémoire des modules FSR14: </a:t>
            </a:r>
          </a:p>
          <a:p>
            <a:pPr marL="0" indent="0">
              <a:buNone/>
            </a:pPr>
            <a:r>
              <a:rPr lang="fr-FR" sz="2000" dirty="0">
                <a:latin typeface="Verdana" panose="020B0604030504040204" pitchFamily="34" charset="0"/>
                <a:ea typeface="Verdana" panose="020B0604030504040204" pitchFamily="34" charset="0"/>
                <a:cs typeface="Verdana" panose="020B0604030504040204" pitchFamily="34" charset="0"/>
              </a:rPr>
              <a:t>1-La mémoire du repère du module sur le bus géré par le module FAM 14.</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2-La </a:t>
            </a:r>
            <a:r>
              <a:rPr lang="fr-FR" sz="2000" dirty="0">
                <a:latin typeface="Verdana" panose="020B0604030504040204" pitchFamily="34" charset="0"/>
                <a:ea typeface="Verdana" panose="020B0604030504040204" pitchFamily="34" charset="0"/>
                <a:cs typeface="Verdana" panose="020B0604030504040204" pitchFamily="34" charset="0"/>
              </a:rPr>
              <a:t>mémoire concernant le détecteur associé.</a:t>
            </a:r>
          </a:p>
          <a:p>
            <a:pPr marL="0" indent="0">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21" name="Espace réservé du contenu 2"/>
          <p:cNvSpPr txBox="1">
            <a:spLocks/>
          </p:cNvSpPr>
          <p:nvPr/>
        </p:nvSpPr>
        <p:spPr>
          <a:xfrm>
            <a:off x="3995937" y="4031663"/>
            <a:ext cx="5148064" cy="2881343"/>
          </a:xfrm>
          <a:prstGeom prst="rect">
            <a:avLst/>
          </a:prstGeom>
          <a:gradFill>
            <a:gsLst>
              <a:gs pos="51000">
                <a:schemeClr val="bg2">
                  <a:lumMod val="90000"/>
                  <a:alpha val="99000"/>
                </a:schemeClr>
              </a:gs>
              <a:gs pos="0">
                <a:schemeClr val="bg2">
                  <a:alpha val="69000"/>
                </a:schemeClr>
              </a:gs>
              <a:gs pos="100000">
                <a:schemeClr val="bg2">
                  <a:alpha val="65000"/>
                </a:schemeClr>
              </a:gs>
            </a:gsLst>
            <a:lin ang="5400000" scaled="0"/>
          </a:gra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A la fin des phases de programmation, les modules seront mis en position de fonctionnement.</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FAM 14: </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BA sur position 2 et </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latin typeface="Verdana" panose="020B0604030504040204" pitchFamily="34" charset="0"/>
                <a:ea typeface="Verdana" panose="020B0604030504040204" pitchFamily="34" charset="0"/>
                <a:cs typeface="Verdana" panose="020B0604030504040204" pitchFamily="34" charset="0"/>
              </a:rPr>
              <a:t>	Auto sur position 1 </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FSR 14 2x: S1 sur position 0 et </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	S2 et S 3 sur Auto</a:t>
            </a:r>
          </a:p>
          <a:p>
            <a:pPr marL="0" indent="0">
              <a:buNone/>
            </a:pPr>
            <a:endParaRPr lang="fr-FR" sz="2000" dirty="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4" name="Légende encadrée 2 3"/>
          <p:cNvSpPr/>
          <p:nvPr/>
        </p:nvSpPr>
        <p:spPr>
          <a:xfrm>
            <a:off x="0" y="3356992"/>
            <a:ext cx="940435" cy="648072"/>
          </a:xfrm>
          <a:prstGeom prst="borderCallout2">
            <a:avLst>
              <a:gd name="adj1" fmla="val 34086"/>
              <a:gd name="adj2" fmla="val 101404"/>
              <a:gd name="adj3" fmla="val 49423"/>
              <a:gd name="adj4" fmla="val 137140"/>
              <a:gd name="adj5" fmla="val 106366"/>
              <a:gd name="adj6" fmla="val 167388"/>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ea typeface="Verdana" panose="020B0604030504040204" pitchFamily="34" charset="0"/>
                <a:cs typeface="Verdana" panose="020B0604030504040204" pitchFamily="34" charset="0"/>
              </a:rPr>
              <a:t>FAM</a:t>
            </a:r>
            <a:r>
              <a:rPr lang="fr-FR" b="1" dirty="0" smtClean="0">
                <a:solidFill>
                  <a:schemeClr val="tx1"/>
                </a:solidFill>
                <a:latin typeface="+mj-lt"/>
              </a:rPr>
              <a:t>  </a:t>
            </a:r>
            <a:r>
              <a:rPr lang="fr-FR" b="1" dirty="0" smtClean="0">
                <a:solidFill>
                  <a:schemeClr val="tx1"/>
                </a:solidFill>
                <a:latin typeface="+mj-lt"/>
                <a:ea typeface="Verdana" panose="020B0604030504040204" pitchFamily="34" charset="0"/>
                <a:cs typeface="Verdana" panose="020B0604030504040204" pitchFamily="34" charset="0"/>
              </a:rPr>
              <a:t>14</a:t>
            </a:r>
          </a:p>
        </p:txBody>
      </p:sp>
      <p:sp>
        <p:nvSpPr>
          <p:cNvPr id="22" name="Légende encadrée 2 21"/>
          <p:cNvSpPr/>
          <p:nvPr/>
        </p:nvSpPr>
        <p:spPr>
          <a:xfrm>
            <a:off x="-15162" y="4327778"/>
            <a:ext cx="953583" cy="648072"/>
          </a:xfrm>
          <a:prstGeom prst="borderCallout2">
            <a:avLst>
              <a:gd name="adj1" fmla="val 34086"/>
              <a:gd name="adj2" fmla="val 101404"/>
              <a:gd name="adj3" fmla="val 37154"/>
              <a:gd name="adj4" fmla="val 140664"/>
              <a:gd name="adj5" fmla="val 38885"/>
              <a:gd name="adj6" fmla="val 170824"/>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ea typeface="Verdana" panose="020B0604030504040204" pitchFamily="34" charset="0"/>
                <a:cs typeface="Verdana" panose="020B0604030504040204" pitchFamily="34" charset="0"/>
              </a:rPr>
              <a:t>Switch</a:t>
            </a:r>
          </a:p>
          <a:p>
            <a:pPr algn="ctr"/>
            <a:r>
              <a:rPr lang="fr-FR" b="1" dirty="0" smtClean="0">
                <a:solidFill>
                  <a:schemeClr val="tx1"/>
                </a:solidFill>
                <a:latin typeface="+mj-lt"/>
                <a:ea typeface="Verdana" panose="020B0604030504040204" pitchFamily="34" charset="0"/>
                <a:cs typeface="Verdana" panose="020B0604030504040204" pitchFamily="34" charset="0"/>
              </a:rPr>
              <a:t>BA</a:t>
            </a:r>
            <a:endParaRPr lang="fr-FR" b="1" dirty="0">
              <a:solidFill>
                <a:schemeClr val="tx1"/>
              </a:solidFill>
              <a:latin typeface="+mj-lt"/>
              <a:ea typeface="Verdana" panose="020B0604030504040204" pitchFamily="34" charset="0"/>
              <a:cs typeface="Verdana" panose="020B0604030504040204" pitchFamily="34" charset="0"/>
            </a:endParaRPr>
          </a:p>
        </p:txBody>
      </p:sp>
      <p:sp>
        <p:nvSpPr>
          <p:cNvPr id="23" name="Légende encadrée 2 22"/>
          <p:cNvSpPr/>
          <p:nvPr/>
        </p:nvSpPr>
        <p:spPr>
          <a:xfrm>
            <a:off x="-24797" y="5147787"/>
            <a:ext cx="961940" cy="648072"/>
          </a:xfrm>
          <a:prstGeom prst="borderCallout2">
            <a:avLst>
              <a:gd name="adj1" fmla="val 34086"/>
              <a:gd name="adj2" fmla="val 101404"/>
              <a:gd name="adj3" fmla="val -185"/>
              <a:gd name="adj4" fmla="val 142221"/>
              <a:gd name="adj5" fmla="val -33432"/>
              <a:gd name="adj6" fmla="val 171680"/>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Switch</a:t>
            </a:r>
          </a:p>
          <a:p>
            <a:pPr algn="ctr"/>
            <a:r>
              <a:rPr lang="fr-FR" b="1" dirty="0" smtClean="0">
                <a:solidFill>
                  <a:schemeClr val="tx1"/>
                </a:solidFill>
              </a:rPr>
              <a:t>AUTO</a:t>
            </a:r>
            <a:endParaRPr lang="fr-FR" b="1" dirty="0">
              <a:solidFill>
                <a:schemeClr val="tx1"/>
              </a:solidFill>
            </a:endParaRPr>
          </a:p>
        </p:txBody>
      </p:sp>
      <p:sp>
        <p:nvSpPr>
          <p:cNvPr id="24" name="Légende encadrée 2 23"/>
          <p:cNvSpPr/>
          <p:nvPr/>
        </p:nvSpPr>
        <p:spPr>
          <a:xfrm>
            <a:off x="0" y="5948259"/>
            <a:ext cx="940435" cy="648072"/>
          </a:xfrm>
          <a:prstGeom prst="borderCallout2">
            <a:avLst>
              <a:gd name="adj1" fmla="val 34086"/>
              <a:gd name="adj2" fmla="val 101404"/>
              <a:gd name="adj3" fmla="val 31019"/>
              <a:gd name="adj4" fmla="val 133049"/>
              <a:gd name="adj5" fmla="val -73326"/>
              <a:gd name="adj6" fmla="val 168105"/>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Mini</a:t>
            </a:r>
          </a:p>
          <a:p>
            <a:pPr algn="ctr"/>
            <a:r>
              <a:rPr lang="fr-FR" b="1" dirty="0" smtClean="0">
                <a:solidFill>
                  <a:schemeClr val="tx1"/>
                </a:solidFill>
              </a:rPr>
              <a:t>USB</a:t>
            </a:r>
            <a:endParaRPr lang="fr-FR" b="1" dirty="0">
              <a:solidFill>
                <a:schemeClr val="tx1"/>
              </a:solidFill>
            </a:endParaRPr>
          </a:p>
        </p:txBody>
      </p:sp>
      <p:sp>
        <p:nvSpPr>
          <p:cNvPr id="25" name="Légende encadrée 2 24"/>
          <p:cNvSpPr/>
          <p:nvPr/>
        </p:nvSpPr>
        <p:spPr>
          <a:xfrm flipH="1">
            <a:off x="2876921" y="2996952"/>
            <a:ext cx="1084451" cy="648072"/>
          </a:xfrm>
          <a:prstGeom prst="borderCallout2">
            <a:avLst>
              <a:gd name="adj1" fmla="val 34086"/>
              <a:gd name="adj2" fmla="val 101404"/>
              <a:gd name="adj3" fmla="val 47408"/>
              <a:gd name="adj4" fmla="val 115458"/>
              <a:gd name="adj5" fmla="val 60006"/>
              <a:gd name="adj6" fmla="val 139684"/>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ea typeface="Verdana" panose="020B0604030504040204" pitchFamily="34" charset="0"/>
                <a:cs typeface="Verdana" panose="020B0604030504040204" pitchFamily="34" charset="0"/>
              </a:rPr>
              <a:t>FSR 14 2x</a:t>
            </a:r>
          </a:p>
        </p:txBody>
      </p:sp>
      <p:sp>
        <p:nvSpPr>
          <p:cNvPr id="26" name="Légende encadrée 2 25"/>
          <p:cNvSpPr/>
          <p:nvPr/>
        </p:nvSpPr>
        <p:spPr>
          <a:xfrm flipH="1">
            <a:off x="2861759" y="3717032"/>
            <a:ext cx="1099613" cy="648072"/>
          </a:xfrm>
          <a:prstGeom prst="borderCallout2">
            <a:avLst>
              <a:gd name="adj1" fmla="val 34086"/>
              <a:gd name="adj2" fmla="val 101404"/>
              <a:gd name="adj3" fmla="val 49248"/>
              <a:gd name="adj4" fmla="val 119281"/>
              <a:gd name="adj5" fmla="val 115480"/>
              <a:gd name="adj6" fmla="val 132810"/>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ea typeface="Verdana" panose="020B0604030504040204" pitchFamily="34" charset="0"/>
                <a:cs typeface="Verdana" panose="020B0604030504040204" pitchFamily="34" charset="0"/>
              </a:rPr>
              <a:t>Switch</a:t>
            </a:r>
          </a:p>
          <a:p>
            <a:pPr algn="ctr"/>
            <a:r>
              <a:rPr lang="fr-FR" b="1" dirty="0" smtClean="0">
                <a:solidFill>
                  <a:schemeClr val="tx1"/>
                </a:solidFill>
                <a:latin typeface="+mj-lt"/>
                <a:ea typeface="Verdana" panose="020B0604030504040204" pitchFamily="34" charset="0"/>
                <a:cs typeface="Verdana" panose="020B0604030504040204" pitchFamily="34" charset="0"/>
              </a:rPr>
              <a:t>S1</a:t>
            </a:r>
            <a:endParaRPr lang="fr-FR" b="1" dirty="0">
              <a:solidFill>
                <a:schemeClr val="tx1"/>
              </a:solidFill>
              <a:latin typeface="+mj-lt"/>
              <a:ea typeface="Verdana" panose="020B0604030504040204" pitchFamily="34" charset="0"/>
              <a:cs typeface="Verdana" panose="020B0604030504040204" pitchFamily="34" charset="0"/>
            </a:endParaRPr>
          </a:p>
        </p:txBody>
      </p:sp>
      <p:sp>
        <p:nvSpPr>
          <p:cNvPr id="27" name="Légende encadrée 2 26"/>
          <p:cNvSpPr/>
          <p:nvPr/>
        </p:nvSpPr>
        <p:spPr>
          <a:xfrm flipH="1">
            <a:off x="2852123" y="4437112"/>
            <a:ext cx="1109249" cy="648072"/>
          </a:xfrm>
          <a:prstGeom prst="borderCallout2">
            <a:avLst>
              <a:gd name="adj1" fmla="val 34086"/>
              <a:gd name="adj2" fmla="val 101404"/>
              <a:gd name="adj3" fmla="val 46175"/>
              <a:gd name="adj4" fmla="val 109247"/>
              <a:gd name="adj5" fmla="val 53241"/>
              <a:gd name="adj6" fmla="val 124574"/>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rPr>
              <a:t>Switch</a:t>
            </a:r>
          </a:p>
          <a:p>
            <a:pPr algn="ctr"/>
            <a:r>
              <a:rPr lang="fr-FR" b="1" dirty="0" smtClean="0">
                <a:solidFill>
                  <a:schemeClr val="tx1"/>
                </a:solidFill>
                <a:latin typeface="+mj-lt"/>
              </a:rPr>
              <a:t>S2</a:t>
            </a:r>
            <a:endParaRPr lang="fr-FR" b="1" dirty="0">
              <a:solidFill>
                <a:schemeClr val="tx1"/>
              </a:solidFill>
              <a:latin typeface="+mj-lt"/>
            </a:endParaRPr>
          </a:p>
        </p:txBody>
      </p:sp>
      <p:sp>
        <p:nvSpPr>
          <p:cNvPr id="28" name="Légende encadrée 2 27"/>
          <p:cNvSpPr/>
          <p:nvPr/>
        </p:nvSpPr>
        <p:spPr>
          <a:xfrm flipH="1">
            <a:off x="2852122" y="5148298"/>
            <a:ext cx="1109249" cy="648072"/>
          </a:xfrm>
          <a:prstGeom prst="borderCallout2">
            <a:avLst>
              <a:gd name="adj1" fmla="val 34086"/>
              <a:gd name="adj2" fmla="val 101404"/>
              <a:gd name="adj3" fmla="val 42144"/>
              <a:gd name="adj4" fmla="val 115135"/>
              <a:gd name="adj5" fmla="val 10912"/>
              <a:gd name="adj6" fmla="val 136350"/>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rPr>
              <a:t>Switch</a:t>
            </a:r>
          </a:p>
          <a:p>
            <a:pPr algn="ctr"/>
            <a:r>
              <a:rPr lang="fr-FR" b="1" dirty="0" smtClean="0">
                <a:solidFill>
                  <a:schemeClr val="tx1"/>
                </a:solidFill>
                <a:latin typeface="+mj-lt"/>
              </a:rPr>
              <a:t>S3</a:t>
            </a:r>
            <a:endParaRPr lang="fr-FR" b="1" dirty="0">
              <a:solidFill>
                <a:schemeClr val="tx1"/>
              </a:solidFill>
              <a:latin typeface="+mj-lt"/>
            </a:endParaRPr>
          </a:p>
        </p:txBody>
      </p:sp>
    </p:spTree>
    <p:extLst>
      <p:ext uri="{BB962C8B-B14F-4D97-AF65-F5344CB8AC3E}">
        <p14:creationId xmlns:p14="http://schemas.microsoft.com/office/powerpoint/2010/main" val="1141392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2113</TotalTime>
  <Words>1057</Words>
  <Application>Microsoft Office PowerPoint</Application>
  <PresentationFormat>Affichage à l'écran (4:3)</PresentationFormat>
  <Paragraphs>149</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Thème Office</vt:lpstr>
      <vt:lpstr>Présentation PowerPoint</vt:lpstr>
      <vt:lpstr>Présentation PowerPoint</vt:lpstr>
      <vt:lpstr>Présentation PowerPoint</vt:lpstr>
      <vt:lpstr>Présentation PowerPoint</vt:lpstr>
      <vt:lpstr>Présentation PowerPoint</vt:lpstr>
      <vt:lpstr>Capteurs et récepteurs Eltako de technologie EnOcean</vt:lpstr>
      <vt:lpstr>Capteurs et récepteurs Eltako de technologie EnOcean</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 température  Sonde PT1000 et convertisseur</vt:lpstr>
      <vt:lpstr>Raccordement et mise en Œuvre Partie commande  TC Mobile Phoenix Contact</vt:lpstr>
      <vt:lpstr>Raccordement et mise en Œuvre Partie commande  TC Mobile Phoenix Contact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sylvie dutour</dc:creator>
  <cp:lastModifiedBy>sylvie dutour</cp:lastModifiedBy>
  <cp:revision>162</cp:revision>
  <dcterms:created xsi:type="dcterms:W3CDTF">2016-07-14T12:06:23Z</dcterms:created>
  <dcterms:modified xsi:type="dcterms:W3CDTF">2016-07-18T20:26:25Z</dcterms:modified>
</cp:coreProperties>
</file>